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true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</p:sldIdLst>
  <p:sldSz cx="18288000" cy="10287000"/>
  <p:notesSz cx="6858000" cy="9144000"/>
  <p:embeddedFontLst>
    <p:embeddedFont>
      <p:font typeface="Pretendard Light"/>
      <p:regular r:id="rId32"/>
    </p:embeddedFont>
    <p:embeddedFont>
      <p:font typeface="Pretendard Medium"/>
      <p:bold r:id="rId33"/>
    </p:embeddedFont>
    <p:embeddedFont>
      <p:font typeface="Pretendard Bold"/>
      <p:bold r:id="rId34"/>
    </p:embeddedFont>
    <p:embeddedFont>
      <p:font typeface="Pretendard Regular"/>
      <p:regular r:id="rId3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fonts/font1.fntdata" Type="http://schemas.openxmlformats.org/officeDocument/2006/relationships/font"/><Relationship Id="rId33" Target="fonts/font2.fntdata" Type="http://schemas.openxmlformats.org/officeDocument/2006/relationships/font"/><Relationship Id="rId34" Target="fonts/font3.fntdata" Type="http://schemas.openxmlformats.org/officeDocument/2006/relationships/font"/><Relationship Id="rId35" Target="fonts/font4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png" Type="http://schemas.openxmlformats.org/officeDocument/2006/relationships/image"/><Relationship Id="rId12" Target="../media/image11.png" Type="http://schemas.openxmlformats.org/officeDocument/2006/relationships/image"/><Relationship Id="rId13" Target="../media/image12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6.png" Type="http://schemas.openxmlformats.org/officeDocument/2006/relationships/image"/><Relationship Id="rId11" Target="../media/image37.png" Type="http://schemas.openxmlformats.org/officeDocument/2006/relationships/image"/><Relationship Id="rId2" Target="../media/image14.png" Type="http://schemas.openxmlformats.org/officeDocument/2006/relationships/image"/><Relationship Id="rId3" Target="../media/image15.png" Type="http://schemas.openxmlformats.org/officeDocument/2006/relationships/image"/><Relationship Id="rId4" Target="../media/image2.png" Type="http://schemas.openxmlformats.org/officeDocument/2006/relationships/image"/><Relationship Id="rId5" Target="../media/image3.png" Type="http://schemas.openxmlformats.org/officeDocument/2006/relationships/image"/><Relationship Id="rId6" Target="../media/image4.png" Type="http://schemas.openxmlformats.org/officeDocument/2006/relationships/image"/><Relationship Id="rId7" Target="../media/image5.png" Type="http://schemas.openxmlformats.org/officeDocument/2006/relationships/image"/><Relationship Id="rId8" Target="../media/image6.png" Type="http://schemas.openxmlformats.org/officeDocument/2006/relationships/image"/><Relationship Id="rId9" Target="../media/image7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.png" Type="http://schemas.openxmlformats.org/officeDocument/2006/relationships/image"/><Relationship Id="rId11" Target="../media/image39.png" Type="http://schemas.openxmlformats.org/officeDocument/2006/relationships/image"/><Relationship Id="rId12" Target="../media/image40.png" Type="http://schemas.openxmlformats.org/officeDocument/2006/relationships/image"/><Relationship Id="rId2" Target="../media/image14.png" Type="http://schemas.openxmlformats.org/officeDocument/2006/relationships/image"/><Relationship Id="rId3" Target="../media/image38.png" Type="http://schemas.openxmlformats.org/officeDocument/2006/relationships/image"/><Relationship Id="rId4" Target="../media/image15.png" Type="http://schemas.openxmlformats.org/officeDocument/2006/relationships/image"/><Relationship Id="rId5" Target="../media/image2.png" Type="http://schemas.openxmlformats.org/officeDocument/2006/relationships/image"/><Relationship Id="rId6" Target="../media/image3.png" Type="http://schemas.openxmlformats.org/officeDocument/2006/relationships/image"/><Relationship Id="rId7" Target="../media/image4.png" Type="http://schemas.openxmlformats.org/officeDocument/2006/relationships/image"/><Relationship Id="rId8" Target="../media/image5.png" Type="http://schemas.openxmlformats.org/officeDocument/2006/relationships/image"/><Relationship Id="rId9" Target="../media/image6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1.png" Type="http://schemas.openxmlformats.org/officeDocument/2006/relationships/image"/><Relationship Id="rId11" Target="../media/image42.png" Type="http://schemas.openxmlformats.org/officeDocument/2006/relationships/image"/><Relationship Id="rId12" Target="../media/image43.png" Type="http://schemas.openxmlformats.org/officeDocument/2006/relationships/image"/><Relationship Id="rId2" Target="../media/image14.png" Type="http://schemas.openxmlformats.org/officeDocument/2006/relationships/image"/><Relationship Id="rId3" Target="../media/image15.png" Type="http://schemas.openxmlformats.org/officeDocument/2006/relationships/image"/><Relationship Id="rId4" Target="../media/image2.png" Type="http://schemas.openxmlformats.org/officeDocument/2006/relationships/image"/><Relationship Id="rId5" Target="../media/image3.png" Type="http://schemas.openxmlformats.org/officeDocument/2006/relationships/image"/><Relationship Id="rId6" Target="../media/image4.png" Type="http://schemas.openxmlformats.org/officeDocument/2006/relationships/image"/><Relationship Id="rId7" Target="../media/image5.png" Type="http://schemas.openxmlformats.org/officeDocument/2006/relationships/image"/><Relationship Id="rId8" Target="../media/image6.png" Type="http://schemas.openxmlformats.org/officeDocument/2006/relationships/image"/><Relationship Id="rId9" Target="../media/image7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4.png" Type="http://schemas.openxmlformats.org/officeDocument/2006/relationships/image"/><Relationship Id="rId11" Target="../media/image45.png" Type="http://schemas.openxmlformats.org/officeDocument/2006/relationships/image"/><Relationship Id="rId12" Target="../media/image46.png" Type="http://schemas.openxmlformats.org/officeDocument/2006/relationships/image"/><Relationship Id="rId13" Target="../media/image47.png" Type="http://schemas.openxmlformats.org/officeDocument/2006/relationships/image"/><Relationship Id="rId2" Target="../media/image14.png" Type="http://schemas.openxmlformats.org/officeDocument/2006/relationships/image"/><Relationship Id="rId3" Target="../media/image15.png" Type="http://schemas.openxmlformats.org/officeDocument/2006/relationships/image"/><Relationship Id="rId4" Target="../media/image2.png" Type="http://schemas.openxmlformats.org/officeDocument/2006/relationships/image"/><Relationship Id="rId5" Target="../media/image3.png" Type="http://schemas.openxmlformats.org/officeDocument/2006/relationships/image"/><Relationship Id="rId6" Target="../media/image4.png" Type="http://schemas.openxmlformats.org/officeDocument/2006/relationships/image"/><Relationship Id="rId7" Target="../media/image5.png" Type="http://schemas.openxmlformats.org/officeDocument/2006/relationships/image"/><Relationship Id="rId8" Target="../media/image6.png" Type="http://schemas.openxmlformats.org/officeDocument/2006/relationships/image"/><Relationship Id="rId9" Target="../media/image7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8.png" Type="http://schemas.openxmlformats.org/officeDocument/2006/relationships/image"/><Relationship Id="rId11" Target="../media/image49.png" Type="http://schemas.openxmlformats.org/officeDocument/2006/relationships/image"/><Relationship Id="rId2" Target="../media/image14.png" Type="http://schemas.openxmlformats.org/officeDocument/2006/relationships/image"/><Relationship Id="rId3" Target="../media/image15.png" Type="http://schemas.openxmlformats.org/officeDocument/2006/relationships/image"/><Relationship Id="rId4" Target="../media/image2.png" Type="http://schemas.openxmlformats.org/officeDocument/2006/relationships/image"/><Relationship Id="rId5" Target="../media/image3.png" Type="http://schemas.openxmlformats.org/officeDocument/2006/relationships/image"/><Relationship Id="rId6" Target="../media/image4.png" Type="http://schemas.openxmlformats.org/officeDocument/2006/relationships/image"/><Relationship Id="rId7" Target="../media/image5.png" Type="http://schemas.openxmlformats.org/officeDocument/2006/relationships/image"/><Relationship Id="rId8" Target="../media/image6.png" Type="http://schemas.openxmlformats.org/officeDocument/2006/relationships/image"/><Relationship Id="rId9" Target="../media/image7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0.png" Type="http://schemas.openxmlformats.org/officeDocument/2006/relationships/image"/><Relationship Id="rId2" Target="../media/image14.png" Type="http://schemas.openxmlformats.org/officeDocument/2006/relationships/image"/><Relationship Id="rId3" Target="../media/image15.png" Type="http://schemas.openxmlformats.org/officeDocument/2006/relationships/image"/><Relationship Id="rId4" Target="../media/image2.png" Type="http://schemas.openxmlformats.org/officeDocument/2006/relationships/image"/><Relationship Id="rId5" Target="../media/image3.png" Type="http://schemas.openxmlformats.org/officeDocument/2006/relationships/image"/><Relationship Id="rId6" Target="../media/image4.png" Type="http://schemas.openxmlformats.org/officeDocument/2006/relationships/image"/><Relationship Id="rId7" Target="../media/image5.png" Type="http://schemas.openxmlformats.org/officeDocument/2006/relationships/image"/><Relationship Id="rId8" Target="../media/image6.png" Type="http://schemas.openxmlformats.org/officeDocument/2006/relationships/image"/><Relationship Id="rId9" Target="../media/image7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1.png" Type="http://schemas.openxmlformats.org/officeDocument/2006/relationships/image"/><Relationship Id="rId11" Target="../media/image52.png" Type="http://schemas.openxmlformats.org/officeDocument/2006/relationships/image"/><Relationship Id="rId2" Target="../media/image14.png" Type="http://schemas.openxmlformats.org/officeDocument/2006/relationships/image"/><Relationship Id="rId3" Target="../media/image15.png" Type="http://schemas.openxmlformats.org/officeDocument/2006/relationships/image"/><Relationship Id="rId4" Target="../media/image2.png" Type="http://schemas.openxmlformats.org/officeDocument/2006/relationships/image"/><Relationship Id="rId5" Target="../media/image3.png" Type="http://schemas.openxmlformats.org/officeDocument/2006/relationships/image"/><Relationship Id="rId6" Target="../media/image4.png" Type="http://schemas.openxmlformats.org/officeDocument/2006/relationships/image"/><Relationship Id="rId7" Target="../media/image5.png" Type="http://schemas.openxmlformats.org/officeDocument/2006/relationships/image"/><Relationship Id="rId8" Target="../media/image6.png" Type="http://schemas.openxmlformats.org/officeDocument/2006/relationships/image"/><Relationship Id="rId9" Target="../media/image7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3.png" Type="http://schemas.openxmlformats.org/officeDocument/2006/relationships/image"/><Relationship Id="rId11" Target="../media/image54.png" Type="http://schemas.openxmlformats.org/officeDocument/2006/relationships/image"/><Relationship Id="rId2" Target="../media/image14.png" Type="http://schemas.openxmlformats.org/officeDocument/2006/relationships/image"/><Relationship Id="rId3" Target="../media/image15.png" Type="http://schemas.openxmlformats.org/officeDocument/2006/relationships/image"/><Relationship Id="rId4" Target="../media/image2.png" Type="http://schemas.openxmlformats.org/officeDocument/2006/relationships/image"/><Relationship Id="rId5" Target="../media/image3.png" Type="http://schemas.openxmlformats.org/officeDocument/2006/relationships/image"/><Relationship Id="rId6" Target="../media/image4.png" Type="http://schemas.openxmlformats.org/officeDocument/2006/relationships/image"/><Relationship Id="rId7" Target="../media/image5.png" Type="http://schemas.openxmlformats.org/officeDocument/2006/relationships/image"/><Relationship Id="rId8" Target="../media/image6.png" Type="http://schemas.openxmlformats.org/officeDocument/2006/relationships/image"/><Relationship Id="rId9" Target="../media/image7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5.png" Type="http://schemas.openxmlformats.org/officeDocument/2006/relationships/image"/><Relationship Id="rId2" Target="../media/image14.png" Type="http://schemas.openxmlformats.org/officeDocument/2006/relationships/image"/><Relationship Id="rId3" Target="../media/image15.png" Type="http://schemas.openxmlformats.org/officeDocument/2006/relationships/image"/><Relationship Id="rId4" Target="../media/image2.png" Type="http://schemas.openxmlformats.org/officeDocument/2006/relationships/image"/><Relationship Id="rId5" Target="../media/image3.png" Type="http://schemas.openxmlformats.org/officeDocument/2006/relationships/image"/><Relationship Id="rId6" Target="../media/image4.png" Type="http://schemas.openxmlformats.org/officeDocument/2006/relationships/image"/><Relationship Id="rId7" Target="../media/image5.png" Type="http://schemas.openxmlformats.org/officeDocument/2006/relationships/image"/><Relationship Id="rId8" Target="../media/image6.png" Type="http://schemas.openxmlformats.org/officeDocument/2006/relationships/image"/><Relationship Id="rId9" Target="../media/image7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5.png" Type="http://schemas.openxmlformats.org/officeDocument/2006/relationships/image"/><Relationship Id="rId11" Target="../media/image56.png" Type="http://schemas.openxmlformats.org/officeDocument/2006/relationships/image"/><Relationship Id="rId2" Target="../media/image14.png" Type="http://schemas.openxmlformats.org/officeDocument/2006/relationships/image"/><Relationship Id="rId3" Target="../media/image15.png" Type="http://schemas.openxmlformats.org/officeDocument/2006/relationships/image"/><Relationship Id="rId4" Target="../media/image2.png" Type="http://schemas.openxmlformats.org/officeDocument/2006/relationships/image"/><Relationship Id="rId5" Target="../media/image3.png" Type="http://schemas.openxmlformats.org/officeDocument/2006/relationships/image"/><Relationship Id="rId6" Target="../media/image4.png" Type="http://schemas.openxmlformats.org/officeDocument/2006/relationships/image"/><Relationship Id="rId7" Target="../media/image5.png" Type="http://schemas.openxmlformats.org/officeDocument/2006/relationships/image"/><Relationship Id="rId8" Target="../media/image6.png" Type="http://schemas.openxmlformats.org/officeDocument/2006/relationships/image"/><Relationship Id="rId9" Target="../media/image7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13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7.png" Type="http://schemas.openxmlformats.org/officeDocument/2006/relationships/image"/><Relationship Id="rId11" Target="../media/image58.png" Type="http://schemas.openxmlformats.org/officeDocument/2006/relationships/image"/><Relationship Id="rId2" Target="../media/image14.png" Type="http://schemas.openxmlformats.org/officeDocument/2006/relationships/image"/><Relationship Id="rId3" Target="../media/image15.png" Type="http://schemas.openxmlformats.org/officeDocument/2006/relationships/image"/><Relationship Id="rId4" Target="../media/image2.png" Type="http://schemas.openxmlformats.org/officeDocument/2006/relationships/image"/><Relationship Id="rId5" Target="../media/image3.png" Type="http://schemas.openxmlformats.org/officeDocument/2006/relationships/image"/><Relationship Id="rId6" Target="../media/image4.png" Type="http://schemas.openxmlformats.org/officeDocument/2006/relationships/image"/><Relationship Id="rId7" Target="../media/image5.png" Type="http://schemas.openxmlformats.org/officeDocument/2006/relationships/image"/><Relationship Id="rId8" Target="../media/image6.png" Type="http://schemas.openxmlformats.org/officeDocument/2006/relationships/image"/><Relationship Id="rId9" Target="../media/image7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9.png" Type="http://schemas.openxmlformats.org/officeDocument/2006/relationships/image"/><Relationship Id="rId11" Target="../media/image60.png" Type="http://schemas.openxmlformats.org/officeDocument/2006/relationships/image"/><Relationship Id="rId12" Target="../media/image61.png" Type="http://schemas.openxmlformats.org/officeDocument/2006/relationships/image"/><Relationship Id="rId2" Target="../media/image14.png" Type="http://schemas.openxmlformats.org/officeDocument/2006/relationships/image"/><Relationship Id="rId3" Target="../media/image15.png" Type="http://schemas.openxmlformats.org/officeDocument/2006/relationships/image"/><Relationship Id="rId4" Target="../media/image2.png" Type="http://schemas.openxmlformats.org/officeDocument/2006/relationships/image"/><Relationship Id="rId5" Target="../media/image3.png" Type="http://schemas.openxmlformats.org/officeDocument/2006/relationships/image"/><Relationship Id="rId6" Target="../media/image4.png" Type="http://schemas.openxmlformats.org/officeDocument/2006/relationships/image"/><Relationship Id="rId7" Target="../media/image5.png" Type="http://schemas.openxmlformats.org/officeDocument/2006/relationships/image"/><Relationship Id="rId8" Target="../media/image6.png" Type="http://schemas.openxmlformats.org/officeDocument/2006/relationships/image"/><Relationship Id="rId9" Target="../media/image7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png" Type="http://schemas.openxmlformats.org/officeDocument/2006/relationships/image"/><Relationship Id="rId4" Target="../media/image2.png" Type="http://schemas.openxmlformats.org/officeDocument/2006/relationships/image"/><Relationship Id="rId5" Target="../media/image3.png" Type="http://schemas.openxmlformats.org/officeDocument/2006/relationships/image"/><Relationship Id="rId6" Target="../media/image4.png" Type="http://schemas.openxmlformats.org/officeDocument/2006/relationships/image"/><Relationship Id="rId7" Target="../media/image5.png" Type="http://schemas.openxmlformats.org/officeDocument/2006/relationships/image"/><Relationship Id="rId8" Target="../media/image6.png" Type="http://schemas.openxmlformats.org/officeDocument/2006/relationships/image"/><Relationship Id="rId9" Target="../media/image7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2.png" Type="http://schemas.openxmlformats.org/officeDocument/2006/relationships/image"/><Relationship Id="rId11" Target="../media/7218_video_945dcdbc.ddb24.mp4" Type="http://schemas.microsoft.com/office/2007/relationships/media"/><Relationship Id="rId12" Target="../media/7218_video_945dcdbc.ddb24.mp4" Type="http://schemas.openxmlformats.org/officeDocument/2006/relationships/video"/><Relationship Id="rId2" Target="../media/image14.png" Type="http://schemas.openxmlformats.org/officeDocument/2006/relationships/image"/><Relationship Id="rId3" Target="../media/image15.png" Type="http://schemas.openxmlformats.org/officeDocument/2006/relationships/image"/><Relationship Id="rId4" Target="../media/image2.png" Type="http://schemas.openxmlformats.org/officeDocument/2006/relationships/image"/><Relationship Id="rId5" Target="../media/image3.png" Type="http://schemas.openxmlformats.org/officeDocument/2006/relationships/image"/><Relationship Id="rId6" Target="../media/image4.png" Type="http://schemas.openxmlformats.org/officeDocument/2006/relationships/image"/><Relationship Id="rId7" Target="../media/image5.png" Type="http://schemas.openxmlformats.org/officeDocument/2006/relationships/image"/><Relationship Id="rId8" Target="../media/image6.png" Type="http://schemas.openxmlformats.org/officeDocument/2006/relationships/image"/><Relationship Id="rId9" Target="../media/image7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3.png" Type="http://schemas.openxmlformats.org/officeDocument/2006/relationships/image"/><Relationship Id="rId11" Target="../media/7218_video_36cb142b.29539c.mp4" Type="http://schemas.microsoft.com/office/2007/relationships/media"/><Relationship Id="rId12" Target="../media/7218_video_36cb142b.29539c.mp4" Type="http://schemas.openxmlformats.org/officeDocument/2006/relationships/video"/><Relationship Id="rId2" Target="../media/image14.png" Type="http://schemas.openxmlformats.org/officeDocument/2006/relationships/image"/><Relationship Id="rId3" Target="../media/image15.png" Type="http://schemas.openxmlformats.org/officeDocument/2006/relationships/image"/><Relationship Id="rId4" Target="../media/image2.png" Type="http://schemas.openxmlformats.org/officeDocument/2006/relationships/image"/><Relationship Id="rId5" Target="../media/image3.png" Type="http://schemas.openxmlformats.org/officeDocument/2006/relationships/image"/><Relationship Id="rId6" Target="../media/image4.png" Type="http://schemas.openxmlformats.org/officeDocument/2006/relationships/image"/><Relationship Id="rId7" Target="../media/image5.png" Type="http://schemas.openxmlformats.org/officeDocument/2006/relationships/image"/><Relationship Id="rId8" Target="../media/image6.png" Type="http://schemas.openxmlformats.org/officeDocument/2006/relationships/image"/><Relationship Id="rId9" Target="../media/image7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4.png" Type="http://schemas.openxmlformats.org/officeDocument/2006/relationships/image"/><Relationship Id="rId11" Target="../media/image65.png" Type="http://schemas.openxmlformats.org/officeDocument/2006/relationships/image"/><Relationship Id="rId12" Target="../media/image66.png" Type="http://schemas.openxmlformats.org/officeDocument/2006/relationships/image"/><Relationship Id="rId2" Target="../media/image14.png" Type="http://schemas.openxmlformats.org/officeDocument/2006/relationships/image"/><Relationship Id="rId3" Target="../media/image15.png" Type="http://schemas.openxmlformats.org/officeDocument/2006/relationships/image"/><Relationship Id="rId4" Target="../media/image2.png" Type="http://schemas.openxmlformats.org/officeDocument/2006/relationships/image"/><Relationship Id="rId5" Target="../media/image3.png" Type="http://schemas.openxmlformats.org/officeDocument/2006/relationships/image"/><Relationship Id="rId6" Target="../media/image4.png" Type="http://schemas.openxmlformats.org/officeDocument/2006/relationships/image"/><Relationship Id="rId7" Target="../media/image5.png" Type="http://schemas.openxmlformats.org/officeDocument/2006/relationships/image"/><Relationship Id="rId8" Target="../media/image6.png" Type="http://schemas.openxmlformats.org/officeDocument/2006/relationships/image"/><Relationship Id="rId9" Target="../media/image7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67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6.png" Type="http://schemas.openxmlformats.org/officeDocument/2006/relationships/image"/><Relationship Id="rId11" Target="../media/image17.png" Type="http://schemas.openxmlformats.org/officeDocument/2006/relationships/image"/><Relationship Id="rId12" Target="../media/image18.png" Type="http://schemas.openxmlformats.org/officeDocument/2006/relationships/image"/><Relationship Id="rId13" Target="../media/image19.png" Type="http://schemas.openxmlformats.org/officeDocument/2006/relationships/image"/><Relationship Id="rId14" Target="../media/image20.png" Type="http://schemas.openxmlformats.org/officeDocument/2006/relationships/image"/><Relationship Id="rId15" Target="../media/image21.png" Type="http://schemas.openxmlformats.org/officeDocument/2006/relationships/image"/><Relationship Id="rId2" Target="../media/image14.png" Type="http://schemas.openxmlformats.org/officeDocument/2006/relationships/image"/><Relationship Id="rId3" Target="../media/image15.png" Type="http://schemas.openxmlformats.org/officeDocument/2006/relationships/image"/><Relationship Id="rId4" Target="../media/image2.png" Type="http://schemas.openxmlformats.org/officeDocument/2006/relationships/image"/><Relationship Id="rId5" Target="../media/image3.png" Type="http://schemas.openxmlformats.org/officeDocument/2006/relationships/image"/><Relationship Id="rId6" Target="../media/image4.png" Type="http://schemas.openxmlformats.org/officeDocument/2006/relationships/image"/><Relationship Id="rId7" Target="../media/image5.png" Type="http://schemas.openxmlformats.org/officeDocument/2006/relationships/image"/><Relationship Id="rId8" Target="../media/image6.png" Type="http://schemas.openxmlformats.org/officeDocument/2006/relationships/image"/><Relationship Id="rId9" Target="../media/image7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2.png" Type="http://schemas.openxmlformats.org/officeDocument/2006/relationships/image"/><Relationship Id="rId11" Target="../media/image23.png" Type="http://schemas.openxmlformats.org/officeDocument/2006/relationships/image"/><Relationship Id="rId12" Target="../media/image24.png" Type="http://schemas.openxmlformats.org/officeDocument/2006/relationships/image"/><Relationship Id="rId13" Target="../media/image25.png" Type="http://schemas.openxmlformats.org/officeDocument/2006/relationships/image"/><Relationship Id="rId2" Target="../media/image14.png" Type="http://schemas.openxmlformats.org/officeDocument/2006/relationships/image"/><Relationship Id="rId3" Target="../media/image15.png" Type="http://schemas.openxmlformats.org/officeDocument/2006/relationships/image"/><Relationship Id="rId4" Target="../media/image2.png" Type="http://schemas.openxmlformats.org/officeDocument/2006/relationships/image"/><Relationship Id="rId5" Target="../media/image3.png" Type="http://schemas.openxmlformats.org/officeDocument/2006/relationships/image"/><Relationship Id="rId6" Target="../media/image4.png" Type="http://schemas.openxmlformats.org/officeDocument/2006/relationships/image"/><Relationship Id="rId7" Target="../media/image5.png" Type="http://schemas.openxmlformats.org/officeDocument/2006/relationships/image"/><Relationship Id="rId8" Target="../media/image6.png" Type="http://schemas.openxmlformats.org/officeDocument/2006/relationships/image"/><Relationship Id="rId9" Target="../media/image7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6.png" Type="http://schemas.openxmlformats.org/officeDocument/2006/relationships/image"/><Relationship Id="rId11" Target="../media/image27.png" Type="http://schemas.openxmlformats.org/officeDocument/2006/relationships/image"/><Relationship Id="rId12" Target="../media/image28.png" Type="http://schemas.openxmlformats.org/officeDocument/2006/relationships/image"/><Relationship Id="rId2" Target="../media/image14.png" Type="http://schemas.openxmlformats.org/officeDocument/2006/relationships/image"/><Relationship Id="rId3" Target="../media/image15.png" Type="http://schemas.openxmlformats.org/officeDocument/2006/relationships/image"/><Relationship Id="rId4" Target="../media/image2.png" Type="http://schemas.openxmlformats.org/officeDocument/2006/relationships/image"/><Relationship Id="rId5" Target="../media/image3.png" Type="http://schemas.openxmlformats.org/officeDocument/2006/relationships/image"/><Relationship Id="rId6" Target="../media/image4.png" Type="http://schemas.openxmlformats.org/officeDocument/2006/relationships/image"/><Relationship Id="rId7" Target="../media/image5.png" Type="http://schemas.openxmlformats.org/officeDocument/2006/relationships/image"/><Relationship Id="rId8" Target="../media/image6.png" Type="http://schemas.openxmlformats.org/officeDocument/2006/relationships/image"/><Relationship Id="rId9" Target="../media/image7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9.png" Type="http://schemas.openxmlformats.org/officeDocument/2006/relationships/image"/><Relationship Id="rId2" Target="../media/image14.png" Type="http://schemas.openxmlformats.org/officeDocument/2006/relationships/image"/><Relationship Id="rId3" Target="../media/image15.png" Type="http://schemas.openxmlformats.org/officeDocument/2006/relationships/image"/><Relationship Id="rId4" Target="../media/image2.png" Type="http://schemas.openxmlformats.org/officeDocument/2006/relationships/image"/><Relationship Id="rId5" Target="../media/image3.png" Type="http://schemas.openxmlformats.org/officeDocument/2006/relationships/image"/><Relationship Id="rId6" Target="../media/image4.png" Type="http://schemas.openxmlformats.org/officeDocument/2006/relationships/image"/><Relationship Id="rId7" Target="../media/image5.png" Type="http://schemas.openxmlformats.org/officeDocument/2006/relationships/image"/><Relationship Id="rId8" Target="../media/image6.png" Type="http://schemas.openxmlformats.org/officeDocument/2006/relationships/image"/><Relationship Id="rId9" Target="../media/image7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0.png" Type="http://schemas.openxmlformats.org/officeDocument/2006/relationships/image"/><Relationship Id="rId11" Target="../media/image31.png" Type="http://schemas.openxmlformats.org/officeDocument/2006/relationships/image"/><Relationship Id="rId12" Target="../media/image32.png" Type="http://schemas.openxmlformats.org/officeDocument/2006/relationships/image"/><Relationship Id="rId2" Target="../media/image14.png" Type="http://schemas.openxmlformats.org/officeDocument/2006/relationships/image"/><Relationship Id="rId3" Target="../media/image15.png" Type="http://schemas.openxmlformats.org/officeDocument/2006/relationships/image"/><Relationship Id="rId4" Target="../media/image2.png" Type="http://schemas.openxmlformats.org/officeDocument/2006/relationships/image"/><Relationship Id="rId5" Target="../media/image3.png" Type="http://schemas.openxmlformats.org/officeDocument/2006/relationships/image"/><Relationship Id="rId6" Target="../media/image4.png" Type="http://schemas.openxmlformats.org/officeDocument/2006/relationships/image"/><Relationship Id="rId7" Target="../media/image5.png" Type="http://schemas.openxmlformats.org/officeDocument/2006/relationships/image"/><Relationship Id="rId8" Target="../media/image6.png" Type="http://schemas.openxmlformats.org/officeDocument/2006/relationships/image"/><Relationship Id="rId9" Target="../media/image7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3.png" Type="http://schemas.openxmlformats.org/officeDocument/2006/relationships/image"/><Relationship Id="rId2" Target="../media/image14.png" Type="http://schemas.openxmlformats.org/officeDocument/2006/relationships/image"/><Relationship Id="rId3" Target="../media/image15.png" Type="http://schemas.openxmlformats.org/officeDocument/2006/relationships/image"/><Relationship Id="rId4" Target="../media/image2.png" Type="http://schemas.openxmlformats.org/officeDocument/2006/relationships/image"/><Relationship Id="rId5" Target="../media/image3.png" Type="http://schemas.openxmlformats.org/officeDocument/2006/relationships/image"/><Relationship Id="rId6" Target="../media/image4.png" Type="http://schemas.openxmlformats.org/officeDocument/2006/relationships/image"/><Relationship Id="rId7" Target="../media/image5.png" Type="http://schemas.openxmlformats.org/officeDocument/2006/relationships/image"/><Relationship Id="rId8" Target="../media/image6.png" Type="http://schemas.openxmlformats.org/officeDocument/2006/relationships/image"/><Relationship Id="rId9" Target="../media/image7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4.png" Type="http://schemas.openxmlformats.org/officeDocument/2006/relationships/image"/><Relationship Id="rId11" Target="../media/image35.png" Type="http://schemas.openxmlformats.org/officeDocument/2006/relationships/image"/><Relationship Id="rId2" Target="../media/image14.png" Type="http://schemas.openxmlformats.org/officeDocument/2006/relationships/image"/><Relationship Id="rId3" Target="../media/image15.png" Type="http://schemas.openxmlformats.org/officeDocument/2006/relationships/image"/><Relationship Id="rId4" Target="../media/image2.png" Type="http://schemas.openxmlformats.org/officeDocument/2006/relationships/image"/><Relationship Id="rId5" Target="../media/image3.png" Type="http://schemas.openxmlformats.org/officeDocument/2006/relationships/image"/><Relationship Id="rId6" Target="../media/image4.png" Type="http://schemas.openxmlformats.org/officeDocument/2006/relationships/image"/><Relationship Id="rId7" Target="../media/image5.png" Type="http://schemas.openxmlformats.org/officeDocument/2006/relationships/image"/><Relationship Id="rId8" Target="../media/image6.png" Type="http://schemas.openxmlformats.org/officeDocument/2006/relationships/image"/><Relationship Id="rId9" Target="../media/image7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8DE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457200" y="431800"/>
            <a:ext cx="17360900" cy="9423400"/>
          </a:xfrm>
          <a:prstGeom prst="rect">
            <a:avLst/>
          </a:prstGeom>
          <a:effectLst>
            <a:outerShdw dir="4020000" dist="362644" blurRad="1106733">
              <a:srgbClr val="000000">
                <a:alpha val="50000"/>
              </a:srgbClr>
            </a:outerShdw>
          </a:effectLst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499100" y="660400"/>
            <a:ext cx="7289800" cy="444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39800" y="774700"/>
            <a:ext cx="228600" cy="2286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308100" y="774700"/>
            <a:ext cx="228600" cy="2286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663700" y="774700"/>
            <a:ext cx="228600" cy="2286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7106900" y="736600"/>
            <a:ext cx="228600" cy="2794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5156200" y="3111500"/>
            <a:ext cx="1346200" cy="13462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8648700" y="3111500"/>
            <a:ext cx="1333500" cy="13335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0566400" y="3822700"/>
            <a:ext cx="762000" cy="6731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2103100" y="3263900"/>
            <a:ext cx="1028700" cy="10287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7073900" y="3594100"/>
            <a:ext cx="1130300" cy="11303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6845300" y="698500"/>
            <a:ext cx="45974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FFFFFF"/>
                </a:solidFill>
                <a:latin typeface="Pretendard Light"/>
              </a:rPr>
              <a:t>chAt&amp;me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035300" y="6146800"/>
            <a:ext cx="12230100" cy="800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4500" b="false" i="false" u="none" strike="noStrike">
                <a:solidFill>
                  <a:srgbClr val="274673"/>
                </a:solidFill>
                <a:latin typeface="Pretendard Medium"/>
              </a:rPr>
              <a:t>GEN-AI </a:t>
            </a:r>
            <a:r>
              <a:rPr lang="ko-KR" sz="4500" b="false" i="false" u="none" strike="noStrike">
                <a:solidFill>
                  <a:srgbClr val="274673"/>
                </a:solidFill>
                <a:ea typeface="Pretendard Medium"/>
              </a:rPr>
              <a:t>기반</a:t>
            </a:r>
            <a:r>
              <a:rPr lang="en-US" sz="4500" b="false" i="false" u="none" strike="noStrike">
                <a:solidFill>
                  <a:srgbClr val="274673"/>
                </a:solidFill>
                <a:latin typeface="Pretendard Medium"/>
              </a:rPr>
              <a:t> </a:t>
            </a:r>
            <a:r>
              <a:rPr lang="ko-KR" sz="4500" b="false" i="false" u="none" strike="noStrike">
                <a:solidFill>
                  <a:srgbClr val="274673"/>
                </a:solidFill>
                <a:ea typeface="Pretendard Medium"/>
              </a:rPr>
              <a:t>생산</a:t>
            </a:r>
            <a:r>
              <a:rPr lang="en-US" sz="4500" b="false" i="false" u="none" strike="noStrike">
                <a:solidFill>
                  <a:srgbClr val="274673"/>
                </a:solidFill>
                <a:latin typeface="Pretendard Medium"/>
              </a:rPr>
              <a:t> </a:t>
            </a:r>
            <a:r>
              <a:rPr lang="ko-KR" sz="4500" b="false" i="false" u="none" strike="noStrike">
                <a:solidFill>
                  <a:srgbClr val="274673"/>
                </a:solidFill>
                <a:ea typeface="Pretendard Medium"/>
              </a:rPr>
              <a:t>공정</a:t>
            </a:r>
            <a:r>
              <a:rPr lang="en-US" sz="4500" b="false" i="false" u="none" strike="noStrike">
                <a:solidFill>
                  <a:srgbClr val="274673"/>
                </a:solidFill>
                <a:latin typeface="Pretendard Medium"/>
              </a:rPr>
              <a:t> </a:t>
            </a:r>
            <a:r>
              <a:rPr lang="ko-KR" sz="4500" b="false" i="false" u="none" strike="noStrike">
                <a:solidFill>
                  <a:srgbClr val="274673"/>
                </a:solidFill>
                <a:ea typeface="Pretendard Medium"/>
              </a:rPr>
              <a:t>멀티모달</a:t>
            </a:r>
            <a:r>
              <a:rPr lang="en-US" sz="4500" b="false" i="false" u="none" strike="noStrike">
                <a:solidFill>
                  <a:srgbClr val="274673"/>
                </a:solidFill>
                <a:latin typeface="Pretendard Medium"/>
              </a:rPr>
              <a:t> </a:t>
            </a:r>
            <a:r>
              <a:rPr lang="ko-KR" sz="4500" b="false" i="false" u="none" strike="noStrike">
                <a:solidFill>
                  <a:srgbClr val="274673"/>
                </a:solidFill>
                <a:ea typeface="Pretendard Medium"/>
              </a:rPr>
              <a:t>데이터</a:t>
            </a:r>
            <a:r>
              <a:rPr lang="en-US" sz="4500" b="false" i="false" u="none" strike="noStrike">
                <a:solidFill>
                  <a:srgbClr val="274673"/>
                </a:solidFill>
                <a:latin typeface="Pretendard Medium"/>
              </a:rPr>
              <a:t> </a:t>
            </a:r>
            <a:r>
              <a:rPr lang="ko-KR" sz="4500" b="false" i="false" u="none" strike="noStrike">
                <a:solidFill>
                  <a:srgbClr val="274673"/>
                </a:solidFill>
                <a:ea typeface="Pretendard Medium"/>
              </a:rPr>
              <a:t>관리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171700" y="4559300"/>
            <a:ext cx="13931900" cy="158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9000" b="false" i="false" u="none" strike="noStrike">
                <a:solidFill>
                  <a:srgbClr val="000000"/>
                </a:solidFill>
                <a:ea typeface="Pretendard Bold"/>
              </a:rPr>
              <a:t>실증적</a:t>
            </a:r>
            <a:r>
              <a:rPr lang="en-US" sz="9000" b="false" i="false" u="none" strike="noStrike">
                <a:solidFill>
                  <a:srgbClr val="000000"/>
                </a:solidFill>
                <a:latin typeface="Pretendard Bold"/>
              </a:rPr>
              <a:t> SW</a:t>
            </a:r>
            <a:r>
              <a:rPr lang="ko-KR" sz="9000" b="false" i="false" u="none" strike="noStrike">
                <a:solidFill>
                  <a:srgbClr val="000000"/>
                </a:solidFill>
                <a:ea typeface="Pretendard Bold"/>
              </a:rPr>
              <a:t>개발</a:t>
            </a:r>
            <a:r>
              <a:rPr lang="en-US" sz="90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9000" b="false" i="false" u="none" strike="noStrike">
                <a:solidFill>
                  <a:srgbClr val="000000"/>
                </a:solidFill>
                <a:ea typeface="Pretendard Bold"/>
              </a:rPr>
              <a:t>프로젝트</a:t>
            </a:r>
            <a:r>
              <a:rPr lang="en-US" sz="90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9000" b="false" i="false" u="none" strike="noStrike">
                <a:solidFill>
                  <a:srgbClr val="000000"/>
                </a:solidFill>
                <a:ea typeface="Pretendard Bold"/>
              </a:rPr>
              <a:t>발표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3982700" y="7658100"/>
            <a:ext cx="27305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000" b="false" i="false" u="none" strike="noStrike">
                <a:solidFill>
                  <a:srgbClr val="274673"/>
                </a:solidFill>
                <a:ea typeface="Pretendard Medium"/>
              </a:rPr>
              <a:t>팀</a:t>
            </a:r>
            <a:r>
              <a:rPr lang="en-US" sz="3000" b="false" i="false" u="none" strike="noStrike">
                <a:solidFill>
                  <a:srgbClr val="274673"/>
                </a:solidFill>
                <a:latin typeface="Pretendard Medium"/>
              </a:rPr>
              <a:t>11. chAt&amp;me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585700" y="8178800"/>
            <a:ext cx="4089400" cy="457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600" b="false" i="false" u="none" strike="noStrike">
                <a:solidFill>
                  <a:srgbClr val="274673"/>
                </a:solidFill>
                <a:ea typeface="Pretendard Medium"/>
              </a:rPr>
              <a:t>이채영</a:t>
            </a:r>
            <a:r>
              <a:rPr lang="en-US" sz="2600" b="false" i="false" u="none" strike="noStrike">
                <a:solidFill>
                  <a:srgbClr val="274673"/>
                </a:solidFill>
                <a:latin typeface="Pretendard Medium"/>
              </a:rPr>
              <a:t> / </a:t>
            </a:r>
            <a:r>
              <a:rPr lang="ko-KR" sz="2600" b="false" i="false" u="none" strike="noStrike">
                <a:solidFill>
                  <a:srgbClr val="274673"/>
                </a:solidFill>
                <a:ea typeface="Pretendard Medium"/>
              </a:rPr>
              <a:t>김나영</a:t>
            </a:r>
            <a:r>
              <a:rPr lang="en-US" sz="2600" b="false" i="false" u="none" strike="noStrike">
                <a:solidFill>
                  <a:srgbClr val="274673"/>
                </a:solidFill>
                <a:latin typeface="Pretendard Medium"/>
              </a:rPr>
              <a:t> / </a:t>
            </a:r>
            <a:r>
              <a:rPr lang="ko-KR" sz="2600" b="false" i="false" u="none" strike="noStrike">
                <a:solidFill>
                  <a:srgbClr val="274673"/>
                </a:solidFill>
                <a:ea typeface="Pretendard Medium"/>
              </a:rPr>
              <a:t>박수빈</a:t>
            </a:r>
            <a:r>
              <a:rPr lang="en-US" sz="2600" b="false" i="false" u="none" strike="noStrike">
                <a:solidFill>
                  <a:srgbClr val="274673"/>
                </a:solidFill>
                <a:latin typeface="Pretendard Medium"/>
              </a:rPr>
              <a:t> / </a:t>
            </a:r>
            <a:r>
              <a:rPr lang="ko-KR" sz="2600" b="false" i="false" u="none" strike="noStrike">
                <a:solidFill>
                  <a:srgbClr val="274673"/>
                </a:solidFill>
                <a:ea typeface="Pretendard Medium"/>
              </a:rPr>
              <a:t>원민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8DE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5511800" cy="55118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57200" y="533400"/>
            <a:ext cx="17360900" cy="9537700"/>
          </a:xfrm>
          <a:prstGeom prst="rect">
            <a:avLst/>
          </a:prstGeom>
          <a:effectLst>
            <a:outerShdw dir="4020000" dist="366873" blurRad="1132696">
              <a:srgbClr val="000000">
                <a:alpha val="50000"/>
              </a:srgbClr>
            </a:outerShdw>
          </a:effectLst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5499100" y="660400"/>
            <a:ext cx="7289800" cy="444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39800" y="774700"/>
            <a:ext cx="228600" cy="2286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308100" y="774700"/>
            <a:ext cx="228600" cy="2286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663700" y="774700"/>
            <a:ext cx="228600" cy="2286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7106900" y="736600"/>
            <a:ext cx="228600" cy="2794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2070100" y="3860800"/>
            <a:ext cx="7200900" cy="52324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765300" y="3111500"/>
            <a:ext cx="1181100" cy="1257300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1320800" y="1968500"/>
            <a:ext cx="3695700" cy="800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4500" b="false" i="false" u="none" strike="noStrike">
                <a:solidFill>
                  <a:srgbClr val="C2C2C2"/>
                </a:solidFill>
                <a:latin typeface="Pretendard Medium"/>
              </a:rPr>
              <a:t>02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362200" y="2019300"/>
            <a:ext cx="8724900" cy="838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4700" b="false" i="false" u="none" strike="noStrike">
                <a:solidFill>
                  <a:srgbClr val="000000"/>
                </a:solidFill>
                <a:ea typeface="Pretendard Bold"/>
              </a:rPr>
              <a:t>진행</a:t>
            </a:r>
            <a:r>
              <a:rPr lang="en-US" sz="47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700" b="false" i="false" u="none" strike="noStrike">
                <a:solidFill>
                  <a:srgbClr val="000000"/>
                </a:solidFill>
                <a:ea typeface="Pretendard Bold"/>
              </a:rPr>
              <a:t>상황</a:t>
            </a:r>
            <a:r>
              <a:rPr lang="en-US" sz="4700" b="false" i="false" u="none" strike="noStrike">
                <a:solidFill>
                  <a:srgbClr val="000000"/>
                </a:solidFill>
                <a:latin typeface="Pretendard Bold"/>
              </a:rPr>
              <a:t> - </a:t>
            </a:r>
            <a:r>
              <a:rPr lang="ko-KR" sz="4700" b="false" i="false" u="none" strike="noStrike">
                <a:solidFill>
                  <a:srgbClr val="000000"/>
                </a:solidFill>
                <a:ea typeface="Pretendard Bold"/>
              </a:rPr>
              <a:t>문제상황</a:t>
            </a:r>
            <a:r>
              <a:rPr lang="en-US" sz="47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700" b="false" i="false" u="none" strike="noStrike">
                <a:solidFill>
                  <a:srgbClr val="000000"/>
                </a:solidFill>
                <a:ea typeface="Pretendard Bold"/>
              </a:rPr>
              <a:t>발생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960100" y="4965700"/>
            <a:ext cx="3911600" cy="647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600" b="false" i="false" u="none" strike="noStrike">
                <a:solidFill>
                  <a:srgbClr val="000000"/>
                </a:solidFill>
                <a:ea typeface="Pretendard Bold"/>
              </a:rPr>
              <a:t>도면만</a:t>
            </a:r>
            <a:r>
              <a:rPr lang="en-US" sz="36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600" b="false" i="false" u="none" strike="noStrike">
                <a:solidFill>
                  <a:srgbClr val="000000"/>
                </a:solidFill>
                <a:ea typeface="Pretendard Bold"/>
              </a:rPr>
              <a:t>있는</a:t>
            </a:r>
            <a:r>
              <a:rPr lang="en-US" sz="3600" b="false" i="false" u="none" strike="noStrike">
                <a:solidFill>
                  <a:srgbClr val="000000"/>
                </a:solidFill>
                <a:latin typeface="Pretendard Bold"/>
              </a:rPr>
              <a:t> PDF</a:t>
            </a:r>
            <a:r>
              <a:rPr lang="ko-KR" sz="3600" b="false" i="false" u="none" strike="noStrike">
                <a:solidFill>
                  <a:srgbClr val="000000"/>
                </a:solidFill>
                <a:ea typeface="Pretendard Bold"/>
              </a:rPr>
              <a:t>파일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960100" y="5702300"/>
            <a:ext cx="5905500" cy="1181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600" b="false" i="false" u="none" strike="noStrike">
                <a:solidFill>
                  <a:srgbClr val="000000"/>
                </a:solidFill>
                <a:latin typeface="Pretendard Bold"/>
              </a:rPr>
              <a:t>OCR </a:t>
            </a:r>
            <a:r>
              <a:rPr lang="ko-KR" sz="3600" b="false" i="false" u="none" strike="noStrike">
                <a:solidFill>
                  <a:srgbClr val="000000"/>
                </a:solidFill>
                <a:ea typeface="Pretendard Bold"/>
              </a:rPr>
              <a:t>기술</a:t>
            </a:r>
            <a:r>
              <a:rPr lang="en-US" sz="36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600" b="false" i="false" u="none" strike="noStrike">
                <a:solidFill>
                  <a:srgbClr val="000000"/>
                </a:solidFill>
                <a:ea typeface="Pretendard Bold"/>
              </a:rPr>
              <a:t>사용해</a:t>
            </a:r>
            <a:r>
              <a:rPr lang="en-US" sz="3600" b="false" i="false" u="none" strike="noStrike">
                <a:solidFill>
                  <a:srgbClr val="000000"/>
                </a:solidFill>
                <a:latin typeface="Pretendard Bold"/>
              </a:rPr>
              <a:t> </a:t>
            </a:r>
          </a:p>
          <a:p>
            <a:pPr algn="l" lvl="0">
              <a:lnSpc>
                <a:spcPct val="99600"/>
              </a:lnSpc>
            </a:pPr>
            <a:r>
              <a:rPr lang="ko-KR" sz="3600" b="false" i="false" u="none" strike="noStrike">
                <a:solidFill>
                  <a:srgbClr val="000000"/>
                </a:solidFill>
                <a:ea typeface="Pretendard Bold"/>
              </a:rPr>
              <a:t>이미지</a:t>
            </a:r>
            <a:r>
              <a:rPr lang="en-US" sz="36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600" b="false" i="false" u="none" strike="noStrike">
                <a:solidFill>
                  <a:srgbClr val="000000"/>
                </a:solidFill>
                <a:ea typeface="Pretendard Bold"/>
              </a:rPr>
              <a:t>속</a:t>
            </a:r>
            <a:r>
              <a:rPr lang="en-US" sz="3600" b="false" i="false" u="none" strike="noStrike">
                <a:solidFill>
                  <a:srgbClr val="000000"/>
                </a:solidFill>
                <a:latin typeface="Pretendard Bold"/>
              </a:rPr>
              <a:t> Text </a:t>
            </a:r>
            <a:r>
              <a:rPr lang="ko-KR" sz="3600" b="false" i="false" u="none" strike="noStrike">
                <a:solidFill>
                  <a:srgbClr val="000000"/>
                </a:solidFill>
                <a:ea typeface="Pretendard Bold"/>
              </a:rPr>
              <a:t>추출</a:t>
            </a:r>
            <a:r>
              <a:rPr lang="en-US" sz="36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600" b="false" i="false" u="none" strike="noStrike">
                <a:solidFill>
                  <a:srgbClr val="000000"/>
                </a:solidFill>
                <a:ea typeface="Pretendard Bold"/>
              </a:rPr>
              <a:t>필요</a:t>
            </a:r>
            <a:r>
              <a:rPr lang="en-US" sz="3600" b="false" i="false" u="none" strike="noStrike">
                <a:solidFill>
                  <a:srgbClr val="000000"/>
                </a:solidFill>
                <a:latin typeface="Pretendard Bold"/>
              </a:rPr>
              <a:t> 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845300" y="698500"/>
            <a:ext cx="45974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FFFFFF"/>
                </a:solidFill>
                <a:latin typeface="Pretendard Light"/>
              </a:rPr>
              <a:t>chAt&amp;me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8DE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5511800" cy="55118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057900" y="3403600"/>
            <a:ext cx="6172200" cy="34671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57200" y="533400"/>
            <a:ext cx="17360900" cy="9537700"/>
          </a:xfrm>
          <a:prstGeom prst="rect">
            <a:avLst/>
          </a:prstGeom>
          <a:effectLst>
            <a:outerShdw dir="4020000" dist="366873" blurRad="1132696">
              <a:srgbClr val="000000">
                <a:alpha val="50000"/>
              </a:srgbClr>
            </a:outerShdw>
          </a:effectLst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5499100" y="660400"/>
            <a:ext cx="7289800" cy="4445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939800" y="774700"/>
            <a:ext cx="228600" cy="2286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308100" y="774700"/>
            <a:ext cx="228600" cy="2286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663700" y="774700"/>
            <a:ext cx="228600" cy="2286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7106900" y="736600"/>
            <a:ext cx="228600" cy="279400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1320800" y="1968500"/>
            <a:ext cx="3695700" cy="800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4500" b="false" i="false" u="none" strike="noStrike">
                <a:solidFill>
                  <a:srgbClr val="C2C2C2"/>
                </a:solidFill>
                <a:latin typeface="Pretendard Medium"/>
              </a:rPr>
              <a:t>02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362200" y="2019300"/>
            <a:ext cx="9994900" cy="838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4700" b="false" i="false" u="none" strike="noStrike">
                <a:solidFill>
                  <a:srgbClr val="000000"/>
                </a:solidFill>
                <a:ea typeface="Pretendard Bold"/>
              </a:rPr>
              <a:t>진행</a:t>
            </a:r>
            <a:r>
              <a:rPr lang="en-US" sz="47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700" b="false" i="false" u="none" strike="noStrike">
                <a:solidFill>
                  <a:srgbClr val="000000"/>
                </a:solidFill>
                <a:ea typeface="Pretendard Bold"/>
              </a:rPr>
              <a:t>상황</a:t>
            </a:r>
            <a:r>
              <a:rPr lang="en-US" sz="4700" b="false" i="false" u="none" strike="noStrike">
                <a:solidFill>
                  <a:srgbClr val="000000"/>
                </a:solidFill>
                <a:latin typeface="Pretendard Bold"/>
              </a:rPr>
              <a:t> - </a:t>
            </a:r>
            <a:r>
              <a:rPr lang="ko-KR" sz="4700" b="false" i="false" u="none" strike="noStrike">
                <a:solidFill>
                  <a:srgbClr val="000000"/>
                </a:solidFill>
                <a:ea typeface="Pretendard Bold"/>
              </a:rPr>
              <a:t>문제</a:t>
            </a:r>
            <a:r>
              <a:rPr lang="en-US" sz="47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700" b="false" i="false" u="none" strike="noStrike">
                <a:solidFill>
                  <a:srgbClr val="000000"/>
                </a:solidFill>
                <a:ea typeface="Pretendard Bold"/>
              </a:rPr>
              <a:t>해결</a:t>
            </a:r>
            <a:r>
              <a:rPr lang="en-US" sz="47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700" b="false" i="false" u="none" strike="noStrike">
                <a:solidFill>
                  <a:srgbClr val="000000"/>
                </a:solidFill>
                <a:ea typeface="Pretendard Bold"/>
              </a:rPr>
              <a:t>방안</a:t>
            </a:r>
            <a:r>
              <a:rPr lang="en-US" sz="47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700" b="false" i="false" u="none" strike="noStrike">
                <a:solidFill>
                  <a:srgbClr val="000000"/>
                </a:solidFill>
                <a:ea typeface="Pretendard Bold"/>
              </a:rPr>
              <a:t>모색</a:t>
            </a:r>
          </a:p>
        </p:txBody>
      </p:sp>
      <p:pic>
        <p:nvPicPr>
          <p:cNvPr name="Picture 14" id="14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0769600" y="4089400"/>
            <a:ext cx="5105400" cy="28702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2362200" y="4076700"/>
            <a:ext cx="5969000" cy="4343400"/>
          </a:xfrm>
          <a:prstGeom prst="rect">
            <a:avLst/>
          </a:prstGeom>
        </p:spPr>
      </p:pic>
      <p:sp>
        <p:nvSpPr>
          <p:cNvPr name="TextBox 16" id="16"/>
          <p:cNvSpPr txBox="true"/>
          <p:nvPr/>
        </p:nvSpPr>
        <p:spPr>
          <a:xfrm rot="0">
            <a:off x="9956800" y="4089400"/>
            <a:ext cx="3022600" cy="622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500" b="false" i="false" u="none" strike="noStrike">
                <a:solidFill>
                  <a:srgbClr val="000000"/>
                </a:solidFill>
                <a:latin typeface="Pretendard Bold"/>
              </a:rPr>
              <a:t>How about..?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766300" y="7277100"/>
            <a:ext cx="6362700" cy="711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900" b="false" i="false" u="none" strike="noStrike">
                <a:solidFill>
                  <a:srgbClr val="000000"/>
                </a:solidFill>
                <a:latin typeface="Pretendard Bold"/>
              </a:rPr>
              <a:t>But </a:t>
            </a:r>
            <a:r>
              <a:rPr lang="ko-KR" sz="3900" b="false" i="false" u="none" strike="noStrike">
                <a:solidFill>
                  <a:srgbClr val="000000"/>
                </a:solidFill>
                <a:ea typeface="Pretendard Bold"/>
              </a:rPr>
              <a:t>기업</a:t>
            </a:r>
            <a:r>
              <a:rPr lang="en-US" sz="39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900" b="false" i="false" u="none" strike="noStrike">
                <a:solidFill>
                  <a:srgbClr val="000000"/>
                </a:solidFill>
                <a:ea typeface="Pretendard Bold"/>
              </a:rPr>
              <a:t>데이터</a:t>
            </a:r>
            <a:r>
              <a:rPr lang="en-US" sz="39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900" b="false" i="false" u="none" strike="noStrike">
                <a:solidFill>
                  <a:srgbClr val="000000"/>
                </a:solidFill>
                <a:ea typeface="Pretendard Bold"/>
              </a:rPr>
              <a:t>외부</a:t>
            </a:r>
            <a:r>
              <a:rPr lang="en-US" sz="39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900" b="false" i="false" u="none" strike="noStrike">
                <a:solidFill>
                  <a:srgbClr val="000000"/>
                </a:solidFill>
                <a:ea typeface="Pretendard Bold"/>
              </a:rPr>
              <a:t>유출</a:t>
            </a:r>
            <a:r>
              <a:rPr lang="en-US" sz="39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900" b="false" i="false" u="none" strike="noStrike">
                <a:solidFill>
                  <a:srgbClr val="000000"/>
                </a:solidFill>
                <a:ea typeface="Pretendard Bold"/>
              </a:rPr>
              <a:t>금지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6845300" y="698500"/>
            <a:ext cx="45974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FFFFFF"/>
                </a:solidFill>
                <a:latin typeface="Pretendard Light"/>
              </a:rPr>
              <a:t>chAt&amp;me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8DE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5511800" cy="55118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57200" y="533400"/>
            <a:ext cx="17360900" cy="9537700"/>
          </a:xfrm>
          <a:prstGeom prst="rect">
            <a:avLst/>
          </a:prstGeom>
          <a:effectLst>
            <a:outerShdw dir="4020000" dist="366873" blurRad="1132696">
              <a:srgbClr val="000000">
                <a:alpha val="50000"/>
              </a:srgbClr>
            </a:outerShdw>
          </a:effectLst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5499100" y="660400"/>
            <a:ext cx="7289800" cy="444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39800" y="774700"/>
            <a:ext cx="228600" cy="2286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308100" y="774700"/>
            <a:ext cx="228600" cy="2286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663700" y="774700"/>
            <a:ext cx="228600" cy="2286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7106900" y="736600"/>
            <a:ext cx="228600" cy="2794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1320800" y="1968500"/>
            <a:ext cx="3695700" cy="800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4500" b="false" i="false" u="none" strike="noStrike">
                <a:solidFill>
                  <a:srgbClr val="C2C2C2"/>
                </a:solidFill>
                <a:latin typeface="Pretendard Medium"/>
              </a:rPr>
              <a:t>02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362200" y="2019300"/>
            <a:ext cx="6032500" cy="838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4700" b="false" i="false" u="none" strike="noStrike">
                <a:solidFill>
                  <a:srgbClr val="000000"/>
                </a:solidFill>
                <a:ea typeface="Pretendard Bold"/>
              </a:rPr>
              <a:t>진행</a:t>
            </a:r>
            <a:r>
              <a:rPr lang="en-US" sz="47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700" b="false" i="false" u="none" strike="noStrike">
                <a:solidFill>
                  <a:srgbClr val="000000"/>
                </a:solidFill>
                <a:ea typeface="Pretendard Bold"/>
              </a:rPr>
              <a:t>상황</a:t>
            </a:r>
            <a:r>
              <a:rPr lang="en-US" sz="4700" b="false" i="false" u="none" strike="noStrike">
                <a:solidFill>
                  <a:srgbClr val="000000"/>
                </a:solidFill>
                <a:latin typeface="Pretendard Bold"/>
              </a:rPr>
              <a:t> - 1</a:t>
            </a:r>
            <a:r>
              <a:rPr lang="ko-KR" sz="4700" b="false" i="false" u="none" strike="noStrike">
                <a:solidFill>
                  <a:srgbClr val="000000"/>
                </a:solidFill>
                <a:ea typeface="Pretendard Bold"/>
              </a:rPr>
              <a:t>차</a:t>
            </a:r>
            <a:r>
              <a:rPr lang="en-US" sz="47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700" b="false" i="false" u="none" strike="noStrike">
                <a:solidFill>
                  <a:srgbClr val="000000"/>
                </a:solidFill>
                <a:ea typeface="Pretendard Bold"/>
              </a:rPr>
              <a:t>피드백</a:t>
            </a:r>
          </a:p>
        </p:txBody>
      </p:sp>
      <p:pic>
        <p:nvPicPr>
          <p:cNvPr name="Picture 13" id="13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2476500" y="2819400"/>
            <a:ext cx="6070600" cy="65913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0185400" y="4330700"/>
            <a:ext cx="5473700" cy="30734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2014200" y="5181600"/>
            <a:ext cx="1689100" cy="1689100"/>
          </a:xfrm>
          <a:prstGeom prst="rect">
            <a:avLst/>
          </a:prstGeom>
        </p:spPr>
      </p:pic>
      <p:sp>
        <p:nvSpPr>
          <p:cNvPr name="TextBox 16" id="16"/>
          <p:cNvSpPr txBox="true"/>
          <p:nvPr/>
        </p:nvSpPr>
        <p:spPr>
          <a:xfrm rot="0">
            <a:off x="6845300" y="698500"/>
            <a:ext cx="45974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FFFFFF"/>
                </a:solidFill>
                <a:latin typeface="Pretendard Light"/>
              </a:rPr>
              <a:t>chAt&amp;me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8DE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5511800" cy="55118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57200" y="533400"/>
            <a:ext cx="17360900" cy="9537700"/>
          </a:xfrm>
          <a:prstGeom prst="rect">
            <a:avLst/>
          </a:prstGeom>
          <a:effectLst>
            <a:outerShdw dir="4020000" dist="366873" blurRad="1132696">
              <a:srgbClr val="000000">
                <a:alpha val="50000"/>
              </a:srgbClr>
            </a:outerShdw>
          </a:effectLst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5499100" y="660400"/>
            <a:ext cx="7289800" cy="444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39800" y="774700"/>
            <a:ext cx="228600" cy="2286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308100" y="774700"/>
            <a:ext cx="228600" cy="2286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663700" y="774700"/>
            <a:ext cx="228600" cy="2286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7106900" y="736600"/>
            <a:ext cx="228600" cy="2794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1320800" y="1968500"/>
            <a:ext cx="3695700" cy="800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4500" b="false" i="false" u="none" strike="noStrike">
                <a:solidFill>
                  <a:srgbClr val="C2C2C2"/>
                </a:solidFill>
                <a:latin typeface="Pretendard Medium"/>
              </a:rPr>
              <a:t>02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362200" y="2019300"/>
            <a:ext cx="6997700" cy="838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4700" b="false" i="false" u="none" strike="noStrike">
                <a:solidFill>
                  <a:srgbClr val="000000"/>
                </a:solidFill>
                <a:ea typeface="Pretendard Bold"/>
              </a:rPr>
              <a:t>진행</a:t>
            </a:r>
            <a:r>
              <a:rPr lang="en-US" sz="47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700" b="false" i="false" u="none" strike="noStrike">
                <a:solidFill>
                  <a:srgbClr val="000000"/>
                </a:solidFill>
                <a:ea typeface="Pretendard Bold"/>
              </a:rPr>
              <a:t>상황</a:t>
            </a:r>
            <a:r>
              <a:rPr lang="en-US" sz="4700" b="false" i="false" u="none" strike="noStrike">
                <a:solidFill>
                  <a:srgbClr val="000000"/>
                </a:solidFill>
                <a:latin typeface="Pretendard Bold"/>
              </a:rPr>
              <a:t> -</a:t>
            </a:r>
            <a:r>
              <a:rPr lang="ko-KR" sz="4700" b="false" i="false" u="none" strike="noStrike">
                <a:solidFill>
                  <a:srgbClr val="000000"/>
                </a:solidFill>
                <a:ea typeface="Pretendard Bold"/>
              </a:rPr>
              <a:t>기업</a:t>
            </a:r>
            <a:r>
              <a:rPr lang="en-US" sz="47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700" b="false" i="false" u="none" strike="noStrike">
                <a:solidFill>
                  <a:srgbClr val="000000"/>
                </a:solidFill>
                <a:ea typeface="Pretendard Bold"/>
              </a:rPr>
              <a:t>추가</a:t>
            </a:r>
            <a:r>
              <a:rPr lang="en-US" sz="47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700" b="false" i="false" u="none" strike="noStrike">
                <a:solidFill>
                  <a:srgbClr val="000000"/>
                </a:solidFill>
                <a:ea typeface="Pretendard Bold"/>
              </a:rPr>
              <a:t>데이터</a:t>
            </a:r>
          </a:p>
        </p:txBody>
      </p:sp>
      <p:pic>
        <p:nvPicPr>
          <p:cNvPr name="Picture 13" id="13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968500" y="2921000"/>
            <a:ext cx="5892800" cy="62230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8648700" y="3632200"/>
            <a:ext cx="8407400" cy="48514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-2220000">
            <a:off x="5880100" y="4495800"/>
            <a:ext cx="3238500" cy="2159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1200000">
            <a:off x="6184900" y="7861300"/>
            <a:ext cx="2692400" cy="215900"/>
          </a:xfrm>
          <a:prstGeom prst="rect">
            <a:avLst/>
          </a:prstGeom>
        </p:spPr>
      </p:pic>
      <p:sp>
        <p:nvSpPr>
          <p:cNvPr name="TextBox 17" id="17"/>
          <p:cNvSpPr txBox="true"/>
          <p:nvPr/>
        </p:nvSpPr>
        <p:spPr>
          <a:xfrm rot="0">
            <a:off x="6845300" y="698500"/>
            <a:ext cx="45974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FFFFFF"/>
                </a:solidFill>
                <a:latin typeface="Pretendard Light"/>
              </a:rPr>
              <a:t>chAt&amp;me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8DE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5511800" cy="55118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57200" y="533400"/>
            <a:ext cx="17360900" cy="9537700"/>
          </a:xfrm>
          <a:prstGeom prst="rect">
            <a:avLst/>
          </a:prstGeom>
          <a:effectLst>
            <a:outerShdw dir="4020000" dist="366873" blurRad="1132696">
              <a:srgbClr val="000000">
                <a:alpha val="50000"/>
              </a:srgbClr>
            </a:outerShdw>
          </a:effectLst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5499100" y="660400"/>
            <a:ext cx="7289800" cy="4445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39800" y="774700"/>
            <a:ext cx="228600" cy="2286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308100" y="774700"/>
            <a:ext cx="228600" cy="2286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663700" y="774700"/>
            <a:ext cx="228600" cy="2286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7106900" y="736600"/>
            <a:ext cx="228600" cy="2794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1320800" y="1968500"/>
            <a:ext cx="3695700" cy="800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4500" b="false" i="false" u="none" strike="noStrike">
                <a:solidFill>
                  <a:srgbClr val="C2C2C2"/>
                </a:solidFill>
                <a:latin typeface="Pretendard Medium"/>
              </a:rPr>
              <a:t>02</a:t>
            </a:r>
          </a:p>
        </p:txBody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9677400" y="4648200"/>
            <a:ext cx="6134100" cy="32766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816100" y="5372100"/>
            <a:ext cx="6172200" cy="2146300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2362200" y="2019300"/>
            <a:ext cx="6413500" cy="838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4700" b="false" i="false" u="none" strike="noStrike">
                <a:solidFill>
                  <a:srgbClr val="000000"/>
                </a:solidFill>
                <a:ea typeface="Pretendard Bold"/>
              </a:rPr>
              <a:t>진행</a:t>
            </a:r>
            <a:r>
              <a:rPr lang="en-US" sz="47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700" b="false" i="false" u="none" strike="noStrike">
                <a:solidFill>
                  <a:srgbClr val="000000"/>
                </a:solidFill>
                <a:ea typeface="Pretendard Bold"/>
              </a:rPr>
              <a:t>상황</a:t>
            </a:r>
            <a:r>
              <a:rPr lang="en-US" sz="4700" b="false" i="false" u="none" strike="noStrike">
                <a:solidFill>
                  <a:srgbClr val="000000"/>
                </a:solidFill>
                <a:latin typeface="Pretendard Bold"/>
              </a:rPr>
              <a:t> - 2</a:t>
            </a:r>
            <a:r>
              <a:rPr lang="ko-KR" sz="4700" b="false" i="false" u="none" strike="noStrike">
                <a:solidFill>
                  <a:srgbClr val="000000"/>
                </a:solidFill>
                <a:ea typeface="Pretendard Bold"/>
              </a:rPr>
              <a:t>차</a:t>
            </a:r>
            <a:r>
              <a:rPr lang="en-US" sz="47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700" b="false" i="false" u="none" strike="noStrike">
                <a:solidFill>
                  <a:srgbClr val="000000"/>
                </a:solidFill>
                <a:ea typeface="Pretendard Bold"/>
              </a:rPr>
              <a:t>피드백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365500" y="3962400"/>
            <a:ext cx="3200400" cy="825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4600" b="false" i="false" u="none" strike="noStrike">
                <a:solidFill>
                  <a:srgbClr val="000000"/>
                </a:solidFill>
                <a:latin typeface="Pretendard Bold"/>
              </a:rPr>
              <a:t>TableRAG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077700" y="3962400"/>
            <a:ext cx="1460500" cy="838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4700" b="false" i="false" u="none" strike="noStrike">
                <a:solidFill>
                  <a:srgbClr val="000000"/>
                </a:solidFill>
                <a:latin typeface="Pretendard Bold"/>
              </a:rPr>
              <a:t>KAG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845300" y="698500"/>
            <a:ext cx="45974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FFFFFF"/>
                </a:solidFill>
                <a:latin typeface="Pretendard Light"/>
              </a:rPr>
              <a:t>chAt&amp;me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8DE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5511800" cy="55118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57200" y="533400"/>
            <a:ext cx="17360900" cy="9537700"/>
          </a:xfrm>
          <a:prstGeom prst="rect">
            <a:avLst/>
          </a:prstGeom>
          <a:effectLst>
            <a:outerShdw dir="4020000" dist="366873" blurRad="1132696">
              <a:srgbClr val="000000">
                <a:alpha val="50000"/>
              </a:srgbClr>
            </a:outerShdw>
          </a:effectLst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5499100" y="660400"/>
            <a:ext cx="7289800" cy="4445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39800" y="774700"/>
            <a:ext cx="228600" cy="2286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308100" y="774700"/>
            <a:ext cx="228600" cy="2286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663700" y="774700"/>
            <a:ext cx="228600" cy="2286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7106900" y="736600"/>
            <a:ext cx="228600" cy="2794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1320800" y="1968500"/>
            <a:ext cx="3695700" cy="800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4500" b="false" i="false" u="none" strike="noStrike">
                <a:solidFill>
                  <a:srgbClr val="C2C2C2"/>
                </a:solidFill>
                <a:latin typeface="Pretendard Medium"/>
              </a:rPr>
              <a:t>03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362200" y="2019300"/>
            <a:ext cx="6197600" cy="838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4700" b="false" i="false" u="none" strike="noStrike">
                <a:solidFill>
                  <a:srgbClr val="000000"/>
                </a:solidFill>
                <a:ea typeface="Pretendard Bold"/>
              </a:rPr>
              <a:t>변경</a:t>
            </a:r>
            <a:r>
              <a:rPr lang="en-US" sz="47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700" b="false" i="false" u="none" strike="noStrike">
                <a:solidFill>
                  <a:srgbClr val="000000"/>
                </a:solidFill>
                <a:ea typeface="Pretendard Bold"/>
              </a:rPr>
              <a:t>사항</a:t>
            </a:r>
            <a:r>
              <a:rPr lang="en-US" sz="4700" b="false" i="false" u="none" strike="noStrike">
                <a:solidFill>
                  <a:srgbClr val="000000"/>
                </a:solidFill>
                <a:latin typeface="Pretendard Bold"/>
              </a:rPr>
              <a:t> - </a:t>
            </a:r>
            <a:r>
              <a:rPr lang="ko-KR" sz="4700" b="false" i="false" u="none" strike="noStrike">
                <a:solidFill>
                  <a:srgbClr val="000000"/>
                </a:solidFill>
                <a:ea typeface="Pretendard Bold"/>
              </a:rPr>
              <a:t>마일스톤</a:t>
            </a:r>
            <a:r>
              <a:rPr lang="en-US" sz="47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700" b="false" i="false" u="none" strike="noStrike">
                <a:solidFill>
                  <a:srgbClr val="000000"/>
                </a:solidFill>
                <a:ea typeface="Pretendard Bold"/>
              </a:rPr>
              <a:t>변경</a:t>
            </a:r>
          </a:p>
        </p:txBody>
      </p:sp>
      <p:pic>
        <p:nvPicPr>
          <p:cNvPr name="Picture 12" id="12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866900" y="2794000"/>
            <a:ext cx="14566900" cy="6845300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6845300" y="698500"/>
            <a:ext cx="45974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FFFFFF"/>
                </a:solidFill>
                <a:latin typeface="Pretendard Light"/>
              </a:rPr>
              <a:t>chAt&amp;me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8DE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5511800" cy="55118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57200" y="533400"/>
            <a:ext cx="17360900" cy="9537700"/>
          </a:xfrm>
          <a:prstGeom prst="rect">
            <a:avLst/>
          </a:prstGeom>
          <a:effectLst>
            <a:outerShdw dir="4020000" dist="366873" blurRad="1132696">
              <a:srgbClr val="000000">
                <a:alpha val="50000"/>
              </a:srgbClr>
            </a:outerShdw>
          </a:effectLst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5499100" y="660400"/>
            <a:ext cx="7289800" cy="4445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39800" y="774700"/>
            <a:ext cx="228600" cy="2286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308100" y="774700"/>
            <a:ext cx="228600" cy="2286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663700" y="774700"/>
            <a:ext cx="228600" cy="2286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7106900" y="736600"/>
            <a:ext cx="228600" cy="2794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1320800" y="1968500"/>
            <a:ext cx="3695700" cy="800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4500" b="false" i="false" u="none" strike="noStrike">
                <a:solidFill>
                  <a:srgbClr val="C2C2C2"/>
                </a:solidFill>
                <a:latin typeface="Pretendard Medium"/>
              </a:rPr>
              <a:t>03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362200" y="2019300"/>
            <a:ext cx="6197600" cy="838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4700" b="false" i="false" u="none" strike="noStrike">
                <a:solidFill>
                  <a:srgbClr val="000000"/>
                </a:solidFill>
                <a:ea typeface="Pretendard Bold"/>
              </a:rPr>
              <a:t>변경</a:t>
            </a:r>
            <a:r>
              <a:rPr lang="en-US" sz="47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700" b="false" i="false" u="none" strike="noStrike">
                <a:solidFill>
                  <a:srgbClr val="000000"/>
                </a:solidFill>
                <a:ea typeface="Pretendard Bold"/>
              </a:rPr>
              <a:t>사항</a:t>
            </a:r>
            <a:r>
              <a:rPr lang="en-US" sz="4700" b="false" i="false" u="none" strike="noStrike">
                <a:solidFill>
                  <a:srgbClr val="000000"/>
                </a:solidFill>
                <a:latin typeface="Pretendard Bold"/>
              </a:rPr>
              <a:t> - </a:t>
            </a:r>
            <a:r>
              <a:rPr lang="ko-KR" sz="4700" b="false" i="false" u="none" strike="noStrike">
                <a:solidFill>
                  <a:srgbClr val="000000"/>
                </a:solidFill>
                <a:ea typeface="Pretendard Bold"/>
              </a:rPr>
              <a:t>아키텍쳐</a:t>
            </a:r>
            <a:r>
              <a:rPr lang="en-US" sz="47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700" b="false" i="false" u="none" strike="noStrike">
                <a:solidFill>
                  <a:srgbClr val="000000"/>
                </a:solidFill>
                <a:ea typeface="Pretendard Bold"/>
              </a:rPr>
              <a:t>변경</a:t>
            </a:r>
          </a:p>
        </p:txBody>
      </p:sp>
      <p:grpSp>
        <p:nvGrpSpPr>
          <p:cNvPr name="Group 12" id="1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6388100" y="3987800"/>
            <a:ext cx="5511800" cy="55118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8674100" y="3022600"/>
            <a:ext cx="927100" cy="927100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6845300" y="698500"/>
            <a:ext cx="45974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FFFFFF"/>
                </a:solidFill>
                <a:latin typeface="Pretendard Light"/>
              </a:rPr>
              <a:t>chAt&amp;me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8DE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5511800" cy="55118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57200" y="533400"/>
            <a:ext cx="17360900" cy="9537700"/>
          </a:xfrm>
          <a:prstGeom prst="rect">
            <a:avLst/>
          </a:prstGeom>
          <a:effectLst>
            <a:outerShdw dir="4020000" dist="366873" blurRad="1132696">
              <a:srgbClr val="000000">
                <a:alpha val="50000"/>
              </a:srgbClr>
            </a:outerShdw>
          </a:effectLst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5499100" y="660400"/>
            <a:ext cx="7289800" cy="4445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39800" y="774700"/>
            <a:ext cx="228600" cy="2286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308100" y="774700"/>
            <a:ext cx="228600" cy="2286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663700" y="774700"/>
            <a:ext cx="228600" cy="2286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7106900" y="736600"/>
            <a:ext cx="228600" cy="2794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3390900" y="5511800"/>
            <a:ext cx="11696700" cy="37719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3365500" y="2933700"/>
            <a:ext cx="11544300" cy="2578100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1333500" y="1917700"/>
            <a:ext cx="1143000" cy="800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4500" b="false" i="false" u="none" strike="noStrike">
                <a:solidFill>
                  <a:srgbClr val="C2C2C2"/>
                </a:solidFill>
                <a:latin typeface="Pretendard Medium"/>
              </a:rPr>
              <a:t>03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362200" y="2019300"/>
            <a:ext cx="6197600" cy="838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4700" b="false" i="false" u="none" strike="noStrike">
                <a:solidFill>
                  <a:srgbClr val="000000"/>
                </a:solidFill>
                <a:ea typeface="Pretendard Bold"/>
              </a:rPr>
              <a:t>상위설계</a:t>
            </a:r>
            <a:r>
              <a:rPr lang="en-US" sz="4700" b="false" i="false" u="none" strike="noStrike">
                <a:solidFill>
                  <a:srgbClr val="000000"/>
                </a:solidFill>
                <a:latin typeface="Pretendard Bold"/>
              </a:rPr>
              <a:t> - </a:t>
            </a:r>
            <a:r>
              <a:rPr lang="ko-KR" sz="4700" b="false" i="false" u="none" strike="noStrike">
                <a:solidFill>
                  <a:srgbClr val="000000"/>
                </a:solidFill>
                <a:ea typeface="Pretendard Bold"/>
              </a:rPr>
              <a:t>데이터</a:t>
            </a:r>
            <a:r>
              <a:rPr lang="en-US" sz="47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700" b="false" i="false" u="none" strike="noStrike">
                <a:solidFill>
                  <a:srgbClr val="000000"/>
                </a:solidFill>
                <a:ea typeface="Pretendard Bold"/>
              </a:rPr>
              <a:t>설계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845300" y="698500"/>
            <a:ext cx="45974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FFFFFF"/>
                </a:solidFill>
                <a:latin typeface="Pretendard Light"/>
              </a:rPr>
              <a:t>chAt&amp;me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8DE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5511800" cy="55118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57200" y="533400"/>
            <a:ext cx="17360900" cy="9537700"/>
          </a:xfrm>
          <a:prstGeom prst="rect">
            <a:avLst/>
          </a:prstGeom>
          <a:effectLst>
            <a:outerShdw dir="4020000" dist="366873" blurRad="1132696">
              <a:srgbClr val="000000">
                <a:alpha val="50000"/>
              </a:srgbClr>
            </a:outerShdw>
          </a:effectLst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5499100" y="660400"/>
            <a:ext cx="7289800" cy="4445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39800" y="774700"/>
            <a:ext cx="228600" cy="2286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308100" y="774700"/>
            <a:ext cx="228600" cy="2286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663700" y="774700"/>
            <a:ext cx="228600" cy="2286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7106900" y="736600"/>
            <a:ext cx="228600" cy="2794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2870200" y="2755900"/>
            <a:ext cx="12547600" cy="7073900"/>
          </a:xfrm>
          <a:prstGeom prst="rect">
            <a:avLst/>
          </a:prstGeom>
          <a:effectLst>
            <a:outerShdw dir="2700000" dist="381088" blurRad="498845">
              <a:srgbClr val="000000">
                <a:alpha val="50000"/>
              </a:srgbClr>
            </a:outerShdw>
          </a:effectLst>
        </p:spPr>
      </p:pic>
      <p:sp>
        <p:nvSpPr>
          <p:cNvPr name="TextBox 11" id="11"/>
          <p:cNvSpPr txBox="true"/>
          <p:nvPr/>
        </p:nvSpPr>
        <p:spPr>
          <a:xfrm rot="0">
            <a:off x="1320800" y="1968500"/>
            <a:ext cx="3695700" cy="800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4500" b="false" i="false" u="none" strike="noStrike">
                <a:solidFill>
                  <a:srgbClr val="C2C2C2"/>
                </a:solidFill>
                <a:latin typeface="Pretendard Medium"/>
              </a:rPr>
              <a:t>03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362200" y="2019300"/>
            <a:ext cx="7721600" cy="838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4700" b="false" i="false" u="none" strike="noStrike">
                <a:solidFill>
                  <a:srgbClr val="000000"/>
                </a:solidFill>
                <a:ea typeface="Pretendard Bold"/>
              </a:rPr>
              <a:t>상위</a:t>
            </a:r>
            <a:r>
              <a:rPr lang="en-US" sz="47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700" b="false" i="false" u="none" strike="noStrike">
                <a:solidFill>
                  <a:srgbClr val="000000"/>
                </a:solidFill>
                <a:ea typeface="Pretendard Bold"/>
              </a:rPr>
              <a:t>설계</a:t>
            </a:r>
            <a:r>
              <a:rPr lang="en-US" sz="4700" b="false" i="false" u="none" strike="noStrike">
                <a:solidFill>
                  <a:srgbClr val="000000"/>
                </a:solidFill>
                <a:latin typeface="Pretendard Bold"/>
              </a:rPr>
              <a:t> - </a:t>
            </a:r>
            <a:r>
              <a:rPr lang="ko-KR" sz="4700" b="false" i="false" u="none" strike="noStrike">
                <a:solidFill>
                  <a:srgbClr val="000000"/>
                </a:solidFill>
                <a:ea typeface="Pretendard Bold"/>
              </a:rPr>
              <a:t>사용자</a:t>
            </a:r>
            <a:r>
              <a:rPr lang="en-US" sz="47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700" b="false" i="false" u="none" strike="noStrike">
                <a:solidFill>
                  <a:srgbClr val="000000"/>
                </a:solidFill>
                <a:ea typeface="Pretendard Bold"/>
              </a:rPr>
              <a:t>인터페이스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845300" y="698500"/>
            <a:ext cx="45974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FFFFFF"/>
                </a:solidFill>
                <a:latin typeface="Pretendard Light"/>
              </a:rPr>
              <a:t>chAt&amp;me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8DE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5511800" cy="55118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57200" y="533400"/>
            <a:ext cx="17360900" cy="9537700"/>
          </a:xfrm>
          <a:prstGeom prst="rect">
            <a:avLst/>
          </a:prstGeom>
          <a:effectLst>
            <a:outerShdw dir="4020000" dist="366873" blurRad="1132696">
              <a:srgbClr val="000000">
                <a:alpha val="50000"/>
              </a:srgbClr>
            </a:outerShdw>
          </a:effectLst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5499100" y="660400"/>
            <a:ext cx="7289800" cy="4445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39800" y="774700"/>
            <a:ext cx="228600" cy="2286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308100" y="774700"/>
            <a:ext cx="228600" cy="2286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663700" y="774700"/>
            <a:ext cx="228600" cy="2286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7106900" y="736600"/>
            <a:ext cx="228600" cy="2794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2870200" y="2755900"/>
            <a:ext cx="12547600" cy="7073900"/>
          </a:xfrm>
          <a:prstGeom prst="rect">
            <a:avLst/>
          </a:prstGeom>
          <a:effectLst>
            <a:outerShdw dir="2700000" dist="381088" blurRad="498845">
              <a:srgbClr val="000000">
                <a:alpha val="50000"/>
              </a:srgbClr>
            </a:outerShdw>
          </a:effectLst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4584700" y="3632200"/>
            <a:ext cx="9118600" cy="4800600"/>
          </a:xfrm>
          <a:prstGeom prst="rect">
            <a:avLst/>
          </a:prstGeom>
          <a:effectLst>
            <a:outerShdw dir="2700000" dist="295610" blurRad="229811">
              <a:srgbClr val="000000">
                <a:alpha val="50000"/>
              </a:srgbClr>
            </a:outerShdw>
          </a:effectLst>
        </p:spPr>
      </p:pic>
      <p:sp>
        <p:nvSpPr>
          <p:cNvPr name="TextBox 12" id="12"/>
          <p:cNvSpPr txBox="true"/>
          <p:nvPr/>
        </p:nvSpPr>
        <p:spPr>
          <a:xfrm rot="0">
            <a:off x="1320800" y="1968500"/>
            <a:ext cx="3695700" cy="800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4500" b="false" i="false" u="none" strike="noStrike">
                <a:solidFill>
                  <a:srgbClr val="C2C2C2"/>
                </a:solidFill>
                <a:latin typeface="Pretendard Medium"/>
              </a:rPr>
              <a:t>03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362200" y="2019300"/>
            <a:ext cx="7366000" cy="838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4700" b="false" i="false" u="none" strike="noStrike">
                <a:solidFill>
                  <a:srgbClr val="000000"/>
                </a:solidFill>
                <a:ea typeface="Pretendard Bold"/>
              </a:rPr>
              <a:t>상위</a:t>
            </a:r>
            <a:r>
              <a:rPr lang="en-US" sz="47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700" b="false" i="false" u="none" strike="noStrike">
                <a:solidFill>
                  <a:srgbClr val="000000"/>
                </a:solidFill>
                <a:ea typeface="Pretendard Bold"/>
              </a:rPr>
              <a:t>설계</a:t>
            </a:r>
            <a:r>
              <a:rPr lang="en-US" sz="4700" b="false" i="false" u="none" strike="noStrike">
                <a:solidFill>
                  <a:srgbClr val="000000"/>
                </a:solidFill>
                <a:latin typeface="Pretendard Bold"/>
              </a:rPr>
              <a:t> - </a:t>
            </a:r>
            <a:r>
              <a:rPr lang="ko-KR" sz="4700" b="false" i="false" u="none" strike="noStrike">
                <a:solidFill>
                  <a:srgbClr val="000000"/>
                </a:solidFill>
                <a:ea typeface="Pretendard Bold"/>
              </a:rPr>
              <a:t>사용자</a:t>
            </a:r>
            <a:r>
              <a:rPr lang="en-US" sz="47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700" b="false" i="false" u="none" strike="noStrike">
                <a:solidFill>
                  <a:srgbClr val="000000"/>
                </a:solidFill>
                <a:ea typeface="Pretendard Bold"/>
              </a:rPr>
              <a:t>인터페이스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845300" y="698500"/>
            <a:ext cx="45974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FFFFFF"/>
                </a:solidFill>
                <a:latin typeface="Pretendard Light"/>
              </a:rPr>
              <a:t>chAt&amp;me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8DE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457200" y="431800"/>
            <a:ext cx="17360900" cy="9423400"/>
          </a:xfrm>
          <a:prstGeom prst="rect">
            <a:avLst/>
          </a:prstGeom>
          <a:effectLst>
            <a:outerShdw dir="4020000" dist="362644" blurRad="1106733">
              <a:srgbClr val="000000">
                <a:alpha val="50000"/>
              </a:srgbClr>
            </a:outerShdw>
          </a:effectLst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499100" y="660400"/>
            <a:ext cx="7289800" cy="444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39800" y="774700"/>
            <a:ext cx="228600" cy="2286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308100" y="774700"/>
            <a:ext cx="228600" cy="2286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663700" y="774700"/>
            <a:ext cx="228600" cy="2286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7106900" y="736600"/>
            <a:ext cx="228600" cy="2794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371600" y="8102600"/>
            <a:ext cx="1003300" cy="8890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4864100" y="3352800"/>
            <a:ext cx="8788400" cy="571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200" b="false" i="false" u="none" strike="noStrike">
                <a:solidFill>
                  <a:srgbClr val="274673"/>
                </a:solidFill>
                <a:ea typeface="Pretendard Medium"/>
              </a:rPr>
              <a:t>주제</a:t>
            </a:r>
            <a:r>
              <a:rPr lang="en-US" sz="3200" b="false" i="false" u="none" strike="noStrike">
                <a:solidFill>
                  <a:srgbClr val="274673"/>
                </a:solidFill>
                <a:latin typeface="Pretendard Medium"/>
              </a:rPr>
              <a:t> </a:t>
            </a:r>
            <a:r>
              <a:rPr lang="ko-KR" sz="3200" b="false" i="false" u="none" strike="noStrike">
                <a:solidFill>
                  <a:srgbClr val="274673"/>
                </a:solidFill>
                <a:ea typeface="Pretendard Medium"/>
              </a:rPr>
              <a:t>소개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178300" y="4673600"/>
            <a:ext cx="2108200" cy="571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200" b="false" i="false" u="none" strike="noStrike">
                <a:solidFill>
                  <a:srgbClr val="4E76B1"/>
                </a:solidFill>
                <a:latin typeface="Pretendard Bold"/>
              </a:rPr>
              <a:t>2.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902200" y="4635500"/>
            <a:ext cx="8788400" cy="571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200" b="false" i="false" u="none" strike="noStrike">
                <a:solidFill>
                  <a:srgbClr val="274673"/>
                </a:solidFill>
                <a:ea typeface="Pretendard Medium"/>
              </a:rPr>
              <a:t>진행</a:t>
            </a:r>
            <a:r>
              <a:rPr lang="en-US" sz="3200" b="false" i="false" u="none" strike="noStrike">
                <a:solidFill>
                  <a:srgbClr val="274673"/>
                </a:solidFill>
                <a:latin typeface="Pretendard Medium"/>
              </a:rPr>
              <a:t> </a:t>
            </a:r>
            <a:r>
              <a:rPr lang="ko-KR" sz="3200" b="false" i="false" u="none" strike="noStrike">
                <a:solidFill>
                  <a:srgbClr val="274673"/>
                </a:solidFill>
                <a:ea typeface="Pretendard Medium"/>
              </a:rPr>
              <a:t>상황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178300" y="6718300"/>
            <a:ext cx="2108200" cy="571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200" b="false" i="false" u="none" strike="noStrike">
                <a:solidFill>
                  <a:srgbClr val="4E76B1"/>
                </a:solidFill>
                <a:latin typeface="Pretendard Bold"/>
              </a:rPr>
              <a:t>3.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744200" y="5803900"/>
            <a:ext cx="1943100" cy="571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200" b="false" i="false" u="none" strike="noStrike">
                <a:solidFill>
                  <a:srgbClr val="274673"/>
                </a:solidFill>
                <a:ea typeface="Pretendard Medium"/>
              </a:rPr>
              <a:t>중간</a:t>
            </a:r>
            <a:r>
              <a:rPr lang="en-US" sz="3200" b="false" i="false" u="none" strike="noStrike">
                <a:solidFill>
                  <a:srgbClr val="274673"/>
                </a:solidFill>
                <a:latin typeface="Pretendard Medium"/>
              </a:rPr>
              <a:t> </a:t>
            </a:r>
            <a:r>
              <a:rPr lang="ko-KR" sz="3200" b="false" i="false" u="none" strike="noStrike">
                <a:solidFill>
                  <a:srgbClr val="274673"/>
                </a:solidFill>
                <a:ea typeface="Pretendard Medium"/>
              </a:rPr>
              <a:t>결과물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185400" y="3924300"/>
            <a:ext cx="2108200" cy="571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200" b="false" i="false" u="none" strike="noStrike">
                <a:solidFill>
                  <a:srgbClr val="4E76B1"/>
                </a:solidFill>
                <a:latin typeface="Pretendard Bold"/>
              </a:rPr>
              <a:t>4.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4902200" y="6718300"/>
            <a:ext cx="2667000" cy="571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200" b="false" i="false" u="none" strike="noStrike">
                <a:solidFill>
                  <a:srgbClr val="274673"/>
                </a:solidFill>
                <a:ea typeface="Pretendard Medium"/>
              </a:rPr>
              <a:t>변경사항</a:t>
            </a:r>
            <a:r>
              <a:rPr lang="en-US" sz="3200" b="false" i="false" u="none" strike="noStrike">
                <a:solidFill>
                  <a:srgbClr val="274673"/>
                </a:solidFill>
                <a:latin typeface="Pretendard Medium"/>
              </a:rPr>
              <a:t>, </a:t>
            </a:r>
            <a:r>
              <a:rPr lang="ko-KR" sz="3200" b="false" i="false" u="none" strike="noStrike">
                <a:solidFill>
                  <a:srgbClr val="274673"/>
                </a:solidFill>
                <a:ea typeface="Pretendard Medium"/>
              </a:rPr>
              <a:t>설계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185400" y="5803900"/>
            <a:ext cx="647700" cy="571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200" b="false" i="false" u="none" strike="noStrike">
                <a:solidFill>
                  <a:srgbClr val="4E76B1"/>
                </a:solidFill>
                <a:latin typeface="Pretendard Bold"/>
              </a:rPr>
              <a:t>5.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896600" y="3937000"/>
            <a:ext cx="8788400" cy="571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200" b="false" i="false" u="none" strike="noStrike">
                <a:solidFill>
                  <a:srgbClr val="274673"/>
                </a:solidFill>
                <a:ea typeface="Pretendard Medium"/>
              </a:rPr>
              <a:t>개발진행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320800" y="2019300"/>
            <a:ext cx="3695700" cy="800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4500" b="false" i="false" u="none" strike="noStrike">
                <a:solidFill>
                  <a:srgbClr val="C2C2C2"/>
                </a:solidFill>
                <a:latin typeface="Pretendard Medium"/>
              </a:rPr>
              <a:t>INDEX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320800" y="2730500"/>
            <a:ext cx="3810000" cy="1600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9000" b="false" i="false" u="none" strike="noStrike">
                <a:solidFill>
                  <a:srgbClr val="000000"/>
                </a:solidFill>
                <a:ea typeface="Pretendard Bold"/>
              </a:rPr>
              <a:t>목차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4178300" y="3352800"/>
            <a:ext cx="2108200" cy="571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200" b="false" i="false" u="none" strike="noStrike">
                <a:solidFill>
                  <a:srgbClr val="4E76B1"/>
                </a:solidFill>
                <a:latin typeface="Pretendard Bold"/>
              </a:rPr>
              <a:t>1.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6845300" y="698500"/>
            <a:ext cx="45974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FFFFFF"/>
                </a:solidFill>
                <a:latin typeface="Pretendard Light"/>
              </a:rPr>
              <a:t>chAt&amp;me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4864100" y="4013200"/>
            <a:ext cx="24511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800" b="false" i="false" u="none" strike="noStrike">
                <a:solidFill>
                  <a:srgbClr val="274673"/>
                </a:solidFill>
                <a:latin typeface="Pretendard Medium"/>
              </a:rPr>
              <a:t>- </a:t>
            </a:r>
            <a:r>
              <a:rPr lang="ko-KR" sz="2800" b="false" i="false" u="none" strike="noStrike">
                <a:solidFill>
                  <a:srgbClr val="274673"/>
                </a:solidFill>
                <a:ea typeface="Pretendard Medium"/>
              </a:rPr>
              <a:t>아키텍쳐</a:t>
            </a:r>
            <a:r>
              <a:rPr lang="en-US" sz="2800" b="false" i="false" u="none" strike="noStrike">
                <a:solidFill>
                  <a:srgbClr val="274673"/>
                </a:solidFill>
                <a:latin typeface="Pretendard Medium"/>
              </a:rPr>
              <a:t> </a:t>
            </a:r>
            <a:r>
              <a:rPr lang="ko-KR" sz="2800" b="false" i="false" u="none" strike="noStrike">
                <a:solidFill>
                  <a:srgbClr val="274673"/>
                </a:solidFill>
                <a:ea typeface="Pretendard Medium"/>
              </a:rPr>
              <a:t>소개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4864100" y="5245100"/>
            <a:ext cx="4902200" cy="1346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800" b="false" i="false" u="none" strike="noStrike">
                <a:solidFill>
                  <a:srgbClr val="274673"/>
                </a:solidFill>
                <a:latin typeface="Pretendard Medium"/>
              </a:rPr>
              <a:t>- Chatbot </a:t>
            </a:r>
            <a:r>
              <a:rPr lang="ko-KR" sz="2800" b="false" i="false" u="none" strike="noStrike">
                <a:solidFill>
                  <a:srgbClr val="274673"/>
                </a:solidFill>
                <a:ea typeface="Pretendard Medium"/>
              </a:rPr>
              <a:t>제작</a:t>
            </a:r>
          </a:p>
          <a:p>
            <a:pPr algn="l" lvl="0">
              <a:lnSpc>
                <a:spcPct val="99600"/>
              </a:lnSpc>
            </a:pPr>
            <a:r>
              <a:rPr lang="en-US" sz="2800" b="false" i="false" u="none" strike="noStrike">
                <a:solidFill>
                  <a:srgbClr val="274673"/>
                </a:solidFill>
                <a:latin typeface="Pretendard Medium"/>
              </a:rPr>
              <a:t>- </a:t>
            </a:r>
            <a:r>
              <a:rPr lang="ko-KR" sz="2800" b="false" i="false" u="none" strike="noStrike">
                <a:solidFill>
                  <a:srgbClr val="274673"/>
                </a:solidFill>
                <a:ea typeface="Pretendard Medium"/>
              </a:rPr>
              <a:t>문제</a:t>
            </a:r>
            <a:r>
              <a:rPr lang="en-US" sz="2800" b="false" i="false" u="none" strike="noStrike">
                <a:solidFill>
                  <a:srgbClr val="274673"/>
                </a:solidFill>
                <a:latin typeface="Pretendard Medium"/>
              </a:rPr>
              <a:t> </a:t>
            </a:r>
            <a:r>
              <a:rPr lang="ko-KR" sz="2800" b="false" i="false" u="none" strike="noStrike">
                <a:solidFill>
                  <a:srgbClr val="274673"/>
                </a:solidFill>
                <a:ea typeface="Pretendard Medium"/>
              </a:rPr>
              <a:t>상황</a:t>
            </a:r>
            <a:r>
              <a:rPr lang="en-US" sz="2800" b="false" i="false" u="none" strike="noStrike">
                <a:solidFill>
                  <a:srgbClr val="274673"/>
                </a:solidFill>
                <a:latin typeface="Pretendard Medium"/>
              </a:rPr>
              <a:t> </a:t>
            </a:r>
            <a:r>
              <a:rPr lang="ko-KR" sz="2800" b="false" i="false" u="none" strike="noStrike">
                <a:solidFill>
                  <a:srgbClr val="274673"/>
                </a:solidFill>
                <a:ea typeface="Pretendard Medium"/>
              </a:rPr>
              <a:t>해결</a:t>
            </a:r>
          </a:p>
          <a:p>
            <a:pPr algn="l" lvl="0">
              <a:lnSpc>
                <a:spcPct val="99600"/>
              </a:lnSpc>
            </a:pPr>
            <a:r>
              <a:rPr lang="en-US" sz="2800" b="false" i="false" u="none" strike="noStrike">
                <a:solidFill>
                  <a:srgbClr val="274673"/>
                </a:solidFill>
                <a:latin typeface="Pretendard Medium"/>
              </a:rPr>
              <a:t>- </a:t>
            </a:r>
            <a:r>
              <a:rPr lang="ko-KR" sz="2800" b="false" i="false" u="none" strike="noStrike">
                <a:solidFill>
                  <a:srgbClr val="274673"/>
                </a:solidFill>
                <a:ea typeface="Pretendard Medium"/>
              </a:rPr>
              <a:t>기업</a:t>
            </a:r>
            <a:r>
              <a:rPr lang="en-US" sz="2800" b="false" i="false" u="none" strike="noStrike">
                <a:solidFill>
                  <a:srgbClr val="274673"/>
                </a:solidFill>
                <a:latin typeface="Pretendard Medium"/>
              </a:rPr>
              <a:t> </a:t>
            </a:r>
            <a:r>
              <a:rPr lang="ko-KR" sz="2800" b="false" i="false" u="none" strike="noStrike">
                <a:solidFill>
                  <a:srgbClr val="274673"/>
                </a:solidFill>
                <a:ea typeface="Pretendard Medium"/>
              </a:rPr>
              <a:t>추가데이터</a:t>
            </a:r>
            <a:r>
              <a:rPr lang="en-US" sz="2800" b="false" i="false" u="none" strike="noStrike">
                <a:solidFill>
                  <a:srgbClr val="274673"/>
                </a:solidFill>
                <a:latin typeface="Pretendard Medium"/>
              </a:rPr>
              <a:t>, </a:t>
            </a:r>
            <a:r>
              <a:rPr lang="ko-KR" sz="2800" b="false" i="false" u="none" strike="noStrike">
                <a:solidFill>
                  <a:srgbClr val="274673"/>
                </a:solidFill>
                <a:ea typeface="Pretendard Medium"/>
              </a:rPr>
              <a:t>피드백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4864100" y="7277100"/>
            <a:ext cx="4864100" cy="927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800" b="false" i="false" u="none" strike="noStrike">
                <a:solidFill>
                  <a:srgbClr val="274673"/>
                </a:solidFill>
                <a:latin typeface="Pretendard Medium"/>
              </a:rPr>
              <a:t>- </a:t>
            </a:r>
            <a:r>
              <a:rPr lang="ko-KR" sz="2800" b="false" i="false" u="none" strike="noStrike">
                <a:solidFill>
                  <a:srgbClr val="274673"/>
                </a:solidFill>
                <a:ea typeface="Pretendard Medium"/>
              </a:rPr>
              <a:t>마일스톤</a:t>
            </a:r>
            <a:r>
              <a:rPr lang="en-US" sz="2800" b="false" i="false" u="none" strike="noStrike">
                <a:solidFill>
                  <a:srgbClr val="274673"/>
                </a:solidFill>
                <a:latin typeface="Pretendard Medium"/>
              </a:rPr>
              <a:t>, </a:t>
            </a:r>
            <a:r>
              <a:rPr lang="ko-KR" sz="2800" b="false" i="false" u="none" strike="noStrike">
                <a:solidFill>
                  <a:srgbClr val="274673"/>
                </a:solidFill>
                <a:ea typeface="Pretendard Medium"/>
              </a:rPr>
              <a:t>아키텍쳐</a:t>
            </a:r>
            <a:r>
              <a:rPr lang="en-US" sz="2800" b="false" i="false" u="none" strike="noStrike">
                <a:solidFill>
                  <a:srgbClr val="274673"/>
                </a:solidFill>
                <a:latin typeface="Pretendard Medium"/>
              </a:rPr>
              <a:t> </a:t>
            </a:r>
            <a:r>
              <a:rPr lang="ko-KR" sz="2800" b="false" i="false" u="none" strike="noStrike">
                <a:solidFill>
                  <a:srgbClr val="274673"/>
                </a:solidFill>
                <a:ea typeface="Pretendard Medium"/>
              </a:rPr>
              <a:t>변경</a:t>
            </a:r>
          </a:p>
          <a:p>
            <a:pPr algn="l" lvl="0">
              <a:lnSpc>
                <a:spcPct val="99600"/>
              </a:lnSpc>
            </a:pPr>
            <a:r>
              <a:rPr lang="en-US" sz="2800" b="false" i="false" u="none" strike="noStrike">
                <a:solidFill>
                  <a:srgbClr val="274673"/>
                </a:solidFill>
                <a:latin typeface="Pretendard Medium"/>
              </a:rPr>
              <a:t>- </a:t>
            </a:r>
            <a:r>
              <a:rPr lang="ko-KR" sz="2800" b="false" i="false" u="none" strike="noStrike">
                <a:solidFill>
                  <a:srgbClr val="274673"/>
                </a:solidFill>
                <a:ea typeface="Pretendard Medium"/>
              </a:rPr>
              <a:t>사용자</a:t>
            </a:r>
            <a:r>
              <a:rPr lang="en-US" sz="2800" b="false" i="false" u="none" strike="noStrike">
                <a:solidFill>
                  <a:srgbClr val="274673"/>
                </a:solidFill>
                <a:latin typeface="Pretendard Medium"/>
              </a:rPr>
              <a:t> </a:t>
            </a:r>
            <a:r>
              <a:rPr lang="ko-KR" sz="2800" b="false" i="false" u="none" strike="noStrike">
                <a:solidFill>
                  <a:srgbClr val="274673"/>
                </a:solidFill>
                <a:ea typeface="Pretendard Medium"/>
              </a:rPr>
              <a:t>인터페이스</a:t>
            </a:r>
            <a:r>
              <a:rPr lang="en-US" sz="2800" b="false" i="false" u="none" strike="noStrike">
                <a:solidFill>
                  <a:srgbClr val="274673"/>
                </a:solidFill>
                <a:latin typeface="Pretendard Medium"/>
              </a:rPr>
              <a:t>, </a:t>
            </a:r>
            <a:r>
              <a:rPr lang="ko-KR" sz="2800" b="false" i="false" u="none" strike="noStrike">
                <a:solidFill>
                  <a:srgbClr val="274673"/>
                </a:solidFill>
                <a:ea typeface="Pretendard Medium"/>
              </a:rPr>
              <a:t>데이터</a:t>
            </a:r>
            <a:r>
              <a:rPr lang="en-US" sz="2800" b="false" i="false" u="none" strike="noStrike">
                <a:solidFill>
                  <a:srgbClr val="274673"/>
                </a:solidFill>
                <a:latin typeface="Pretendard Medium"/>
              </a:rPr>
              <a:t> </a:t>
            </a:r>
            <a:r>
              <a:rPr lang="ko-KR" sz="2800" b="false" i="false" u="none" strike="noStrike">
                <a:solidFill>
                  <a:srgbClr val="274673"/>
                </a:solidFill>
                <a:ea typeface="Pretendard Medium"/>
              </a:rPr>
              <a:t>설계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0896600" y="4610100"/>
            <a:ext cx="3149600" cy="927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800" b="false" i="false" u="none" strike="noStrike">
                <a:solidFill>
                  <a:srgbClr val="274673"/>
                </a:solidFill>
                <a:latin typeface="Pretendard Medium"/>
              </a:rPr>
              <a:t>- </a:t>
            </a:r>
            <a:r>
              <a:rPr lang="ko-KR" sz="2800" b="false" i="false" u="none" strike="noStrike">
                <a:solidFill>
                  <a:srgbClr val="274673"/>
                </a:solidFill>
                <a:ea typeface="Pretendard Medium"/>
              </a:rPr>
              <a:t>조원</a:t>
            </a:r>
            <a:r>
              <a:rPr lang="en-US" sz="2800" b="false" i="false" u="none" strike="noStrike">
                <a:solidFill>
                  <a:srgbClr val="274673"/>
                </a:solidFill>
                <a:latin typeface="Pretendard Medium"/>
              </a:rPr>
              <a:t> </a:t>
            </a:r>
            <a:r>
              <a:rPr lang="ko-KR" sz="2800" b="false" i="false" u="none" strike="noStrike">
                <a:solidFill>
                  <a:srgbClr val="274673"/>
                </a:solidFill>
                <a:ea typeface="Pretendard Medium"/>
              </a:rPr>
              <a:t>주차회의</a:t>
            </a:r>
            <a:r>
              <a:rPr lang="en-US" sz="2800" b="false" i="false" u="none" strike="noStrike">
                <a:solidFill>
                  <a:srgbClr val="274673"/>
                </a:solidFill>
                <a:latin typeface="Pretendard Medium"/>
              </a:rPr>
              <a:t>, </a:t>
            </a:r>
            <a:r>
              <a:rPr lang="ko-KR" sz="2800" b="false" i="false" u="none" strike="noStrike">
                <a:solidFill>
                  <a:srgbClr val="274673"/>
                </a:solidFill>
                <a:ea typeface="Pretendard Medium"/>
              </a:rPr>
              <a:t>발표</a:t>
            </a:r>
          </a:p>
          <a:p>
            <a:pPr algn="l" lvl="0">
              <a:lnSpc>
                <a:spcPct val="99600"/>
              </a:lnSpc>
            </a:pPr>
            <a:r>
              <a:rPr lang="en-US" sz="2800" b="false" i="false" u="none" strike="noStrike">
                <a:solidFill>
                  <a:srgbClr val="274673"/>
                </a:solidFill>
                <a:latin typeface="Pretendard Medium"/>
              </a:rPr>
              <a:t>- </a:t>
            </a:r>
            <a:r>
              <a:rPr lang="ko-KR" sz="2800" b="false" i="false" u="none" strike="noStrike">
                <a:solidFill>
                  <a:srgbClr val="274673"/>
                </a:solidFill>
                <a:ea typeface="Pretendard Medium"/>
              </a:rPr>
              <a:t>개인별</a:t>
            </a:r>
            <a:r>
              <a:rPr lang="en-US" sz="2800" b="false" i="false" u="none" strike="noStrike">
                <a:solidFill>
                  <a:srgbClr val="274673"/>
                </a:solidFill>
                <a:latin typeface="Pretendard Medium"/>
              </a:rPr>
              <a:t> </a:t>
            </a:r>
            <a:r>
              <a:rPr lang="ko-KR" sz="2800" b="false" i="false" u="none" strike="noStrike">
                <a:solidFill>
                  <a:srgbClr val="274673"/>
                </a:solidFill>
                <a:ea typeface="Pretendard Medium"/>
              </a:rPr>
              <a:t>진행상황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0744200" y="6400800"/>
            <a:ext cx="2946400" cy="571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200" b="false" i="false" u="none" strike="noStrike">
                <a:solidFill>
                  <a:srgbClr val="274673"/>
                </a:solidFill>
                <a:ea typeface="Pretendard Medium"/>
              </a:rPr>
              <a:t>앞으로의</a:t>
            </a:r>
            <a:r>
              <a:rPr lang="en-US" sz="3200" b="false" i="false" u="none" strike="noStrike">
                <a:solidFill>
                  <a:srgbClr val="274673"/>
                </a:solidFill>
                <a:latin typeface="Pretendard Medium"/>
              </a:rPr>
              <a:t> </a:t>
            </a:r>
            <a:r>
              <a:rPr lang="ko-KR" sz="3200" b="false" i="false" u="none" strike="noStrike">
                <a:solidFill>
                  <a:srgbClr val="274673"/>
                </a:solidFill>
                <a:ea typeface="Pretendard Medium"/>
              </a:rPr>
              <a:t>계획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0185400" y="6400800"/>
            <a:ext cx="647700" cy="571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200" b="false" i="false" u="none" strike="noStrike">
                <a:solidFill>
                  <a:srgbClr val="4E76B1"/>
                </a:solidFill>
                <a:latin typeface="Pretendard Bold"/>
              </a:rPr>
              <a:t>6.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0744200" y="7048500"/>
            <a:ext cx="1943100" cy="571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200" b="false" i="false" u="none" strike="noStrike">
                <a:solidFill>
                  <a:srgbClr val="274673"/>
                </a:solidFill>
                <a:ea typeface="Pretendard Medium"/>
              </a:rPr>
              <a:t>참고문헌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0185400" y="7048500"/>
            <a:ext cx="647700" cy="571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200" b="false" i="false" u="none" strike="noStrike">
                <a:solidFill>
                  <a:srgbClr val="4E76B1"/>
                </a:solidFill>
                <a:latin typeface="Pretendard Bold"/>
              </a:rPr>
              <a:t>7.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8DE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5511800" cy="55118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57200" y="533400"/>
            <a:ext cx="17360900" cy="9537700"/>
          </a:xfrm>
          <a:prstGeom prst="rect">
            <a:avLst/>
          </a:prstGeom>
          <a:effectLst>
            <a:outerShdw dir="4020000" dist="366873" blurRad="1132696">
              <a:srgbClr val="000000">
                <a:alpha val="50000"/>
              </a:srgbClr>
            </a:outerShdw>
          </a:effectLst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5499100" y="660400"/>
            <a:ext cx="7289800" cy="4445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39800" y="774700"/>
            <a:ext cx="228600" cy="2286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308100" y="774700"/>
            <a:ext cx="228600" cy="2286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663700" y="774700"/>
            <a:ext cx="228600" cy="2286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7106900" y="736600"/>
            <a:ext cx="228600" cy="2794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1320800" y="1968500"/>
            <a:ext cx="3695700" cy="800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4500" b="false" i="false" u="none" strike="noStrike">
                <a:solidFill>
                  <a:srgbClr val="C2C2C2"/>
                </a:solidFill>
                <a:latin typeface="Pretendard Medium"/>
              </a:rPr>
              <a:t>04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362200" y="2019300"/>
            <a:ext cx="6629400" cy="838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4700" b="false" i="false" u="none" strike="noStrike">
                <a:solidFill>
                  <a:srgbClr val="000000"/>
                </a:solidFill>
                <a:ea typeface="Pretendard Bold"/>
              </a:rPr>
              <a:t>개발</a:t>
            </a:r>
            <a:r>
              <a:rPr lang="en-US" sz="47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700" b="false" i="false" u="none" strike="noStrike">
                <a:solidFill>
                  <a:srgbClr val="000000"/>
                </a:solidFill>
                <a:ea typeface="Pretendard Bold"/>
              </a:rPr>
              <a:t>진행</a:t>
            </a:r>
            <a:r>
              <a:rPr lang="en-US" sz="4700" b="false" i="false" u="none" strike="noStrike">
                <a:solidFill>
                  <a:srgbClr val="000000"/>
                </a:solidFill>
                <a:latin typeface="Pretendard Bold"/>
              </a:rPr>
              <a:t> - </a:t>
            </a:r>
            <a:r>
              <a:rPr lang="ko-KR" sz="4700" b="false" i="false" u="none" strike="noStrike">
                <a:solidFill>
                  <a:srgbClr val="000000"/>
                </a:solidFill>
                <a:ea typeface="Pretendard Bold"/>
              </a:rPr>
              <a:t>조원</a:t>
            </a:r>
            <a:r>
              <a:rPr lang="en-US" sz="47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700" b="false" i="false" u="none" strike="noStrike">
                <a:solidFill>
                  <a:srgbClr val="000000"/>
                </a:solidFill>
                <a:ea typeface="Pretendard Bold"/>
              </a:rPr>
              <a:t>주차</a:t>
            </a:r>
            <a:r>
              <a:rPr lang="en-US" sz="47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700" b="false" i="false" u="none" strike="noStrike">
                <a:solidFill>
                  <a:srgbClr val="000000"/>
                </a:solidFill>
                <a:ea typeface="Pretendard Bold"/>
              </a:rPr>
              <a:t>회의</a:t>
            </a:r>
          </a:p>
        </p:txBody>
      </p:sp>
      <p:pic>
        <p:nvPicPr>
          <p:cNvPr name="Picture 12" id="12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358900" y="3454400"/>
            <a:ext cx="7099300" cy="53213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9626600" y="3454400"/>
            <a:ext cx="7137400" cy="53213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6845300" y="698500"/>
            <a:ext cx="45974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FFFFFF"/>
                </a:solidFill>
                <a:latin typeface="Pretendard Light"/>
              </a:rPr>
              <a:t>chAt&amp;me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8DE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5511800" cy="55118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57200" y="533400"/>
            <a:ext cx="17360900" cy="9537700"/>
          </a:xfrm>
          <a:prstGeom prst="rect">
            <a:avLst/>
          </a:prstGeom>
          <a:effectLst>
            <a:outerShdw dir="4020000" dist="366873" blurRad="1132696">
              <a:srgbClr val="000000">
                <a:alpha val="50000"/>
              </a:srgbClr>
            </a:outerShdw>
          </a:effectLst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5499100" y="660400"/>
            <a:ext cx="7289800" cy="4445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39800" y="774700"/>
            <a:ext cx="228600" cy="2286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308100" y="774700"/>
            <a:ext cx="228600" cy="2286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663700" y="774700"/>
            <a:ext cx="228600" cy="2286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7106900" y="736600"/>
            <a:ext cx="228600" cy="2794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1320800" y="1968500"/>
            <a:ext cx="3695700" cy="800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4500" b="false" i="false" u="none" strike="noStrike">
                <a:solidFill>
                  <a:srgbClr val="C2C2C2"/>
                </a:solidFill>
                <a:latin typeface="Pretendard Medium"/>
              </a:rPr>
              <a:t>04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362200" y="2019300"/>
            <a:ext cx="6451600" cy="838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4700" b="false" i="false" u="none" strike="noStrike">
                <a:solidFill>
                  <a:srgbClr val="000000"/>
                </a:solidFill>
                <a:ea typeface="Pretendard Bold"/>
              </a:rPr>
              <a:t>개발</a:t>
            </a:r>
            <a:r>
              <a:rPr lang="en-US" sz="47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700" b="false" i="false" u="none" strike="noStrike">
                <a:solidFill>
                  <a:srgbClr val="000000"/>
                </a:solidFill>
                <a:ea typeface="Pretendard Bold"/>
              </a:rPr>
              <a:t>진행</a:t>
            </a:r>
            <a:r>
              <a:rPr lang="en-US" sz="4700" b="false" i="false" u="none" strike="noStrike">
                <a:solidFill>
                  <a:srgbClr val="000000"/>
                </a:solidFill>
                <a:latin typeface="Pretendard Bold"/>
              </a:rPr>
              <a:t> - </a:t>
            </a:r>
            <a:r>
              <a:rPr lang="ko-KR" sz="4700" b="false" i="false" u="none" strike="noStrike">
                <a:solidFill>
                  <a:srgbClr val="000000"/>
                </a:solidFill>
                <a:ea typeface="Pretendard Bold"/>
              </a:rPr>
              <a:t>조원</a:t>
            </a:r>
            <a:r>
              <a:rPr lang="en-US" sz="47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700" b="false" i="false" u="none" strike="noStrike">
                <a:solidFill>
                  <a:srgbClr val="000000"/>
                </a:solidFill>
                <a:ea typeface="Pretendard Bold"/>
              </a:rPr>
              <a:t>주차</a:t>
            </a:r>
            <a:r>
              <a:rPr lang="en-US" sz="47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700" b="false" i="false" u="none" strike="noStrike">
                <a:solidFill>
                  <a:srgbClr val="000000"/>
                </a:solidFill>
                <a:ea typeface="Pretendard Bold"/>
              </a:rPr>
              <a:t>발표</a:t>
            </a:r>
          </a:p>
        </p:txBody>
      </p:sp>
      <p:pic>
        <p:nvPicPr>
          <p:cNvPr name="Picture 12" id="12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422400" y="3746500"/>
            <a:ext cx="7493000" cy="47244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2705100" y="5384800"/>
            <a:ext cx="596900" cy="5969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9702800" y="3124200"/>
            <a:ext cx="7035800" cy="5702300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6845300" y="698500"/>
            <a:ext cx="45974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FFFFFF"/>
                </a:solidFill>
                <a:latin typeface="Pretendard Light"/>
              </a:rPr>
              <a:t>chAt&amp;me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8DE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5511800" cy="55118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57200" y="495300"/>
            <a:ext cx="17360900" cy="9537700"/>
          </a:xfrm>
          <a:prstGeom prst="rect">
            <a:avLst/>
          </a:prstGeom>
          <a:effectLst>
            <a:outerShdw dir="4020000" dist="366873" blurRad="1132696">
              <a:srgbClr val="000000">
                <a:alpha val="50000"/>
              </a:srgbClr>
            </a:outerShdw>
          </a:effectLst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5499100" y="660400"/>
            <a:ext cx="7289800" cy="4445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39800" y="774700"/>
            <a:ext cx="228600" cy="2286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308100" y="774700"/>
            <a:ext cx="228600" cy="2286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663700" y="774700"/>
            <a:ext cx="228600" cy="2286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7106900" y="736600"/>
            <a:ext cx="228600" cy="2794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1320800" y="1968500"/>
            <a:ext cx="3695700" cy="800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4500" b="false" i="false" u="none" strike="noStrike">
                <a:solidFill>
                  <a:srgbClr val="C2C2C2"/>
                </a:solidFill>
                <a:latin typeface="Pretendard Medium"/>
              </a:rPr>
              <a:t>04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362200" y="2019300"/>
            <a:ext cx="7467600" cy="838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4700" b="false" i="false" u="none" strike="noStrike">
                <a:solidFill>
                  <a:srgbClr val="000000"/>
                </a:solidFill>
                <a:ea typeface="Pretendard Bold"/>
              </a:rPr>
              <a:t>개발</a:t>
            </a:r>
            <a:r>
              <a:rPr lang="en-US" sz="47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700" b="false" i="false" u="none" strike="noStrike">
                <a:solidFill>
                  <a:srgbClr val="000000"/>
                </a:solidFill>
                <a:ea typeface="Pretendard Bold"/>
              </a:rPr>
              <a:t>진행</a:t>
            </a:r>
            <a:r>
              <a:rPr lang="en-US" sz="4700" b="false" i="false" u="none" strike="noStrike">
                <a:solidFill>
                  <a:srgbClr val="000000"/>
                </a:solidFill>
                <a:latin typeface="Pretendard Bold"/>
              </a:rPr>
              <a:t> - </a:t>
            </a:r>
            <a:r>
              <a:rPr lang="ko-KR" sz="4700" b="false" i="false" u="none" strike="noStrike">
                <a:solidFill>
                  <a:srgbClr val="000000"/>
                </a:solidFill>
                <a:ea typeface="Pretendard Bold"/>
              </a:rPr>
              <a:t>개인별</a:t>
            </a:r>
            <a:r>
              <a:rPr lang="en-US" sz="47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700" b="false" i="false" u="none" strike="noStrike">
                <a:solidFill>
                  <a:srgbClr val="000000"/>
                </a:solidFill>
                <a:ea typeface="Pretendard Bold"/>
              </a:rPr>
              <a:t>진행상황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095500" y="6502400"/>
            <a:ext cx="5702300" cy="2514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200" b="false" i="false" u="none" strike="noStrike">
                <a:solidFill>
                  <a:srgbClr val="000000"/>
                </a:solidFill>
                <a:ea typeface="Pretendard Bold"/>
              </a:rPr>
              <a:t>박수빈</a:t>
            </a:r>
          </a:p>
          <a:p>
            <a:pPr algn="l" lvl="0">
              <a:lnSpc>
                <a:spcPct val="99600"/>
              </a:lnSpc>
            </a:pPr>
            <a:r>
              <a:rPr lang="en-US" sz="3200" b="false" i="false" u="none" strike="noStrike">
                <a:solidFill>
                  <a:srgbClr val="000000"/>
                </a:solidFill>
                <a:latin typeface="Pretendard Bold"/>
              </a:rPr>
              <a:t>- LLM chatbot frame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Bold"/>
              </a:rPr>
              <a:t>구체화</a:t>
            </a:r>
          </a:p>
          <a:p>
            <a:pPr algn="l" lvl="0">
              <a:lnSpc>
                <a:spcPct val="99600"/>
              </a:lnSpc>
            </a:pPr>
            <a:r>
              <a:rPr lang="en-US" sz="3200" b="false" i="false" u="none" strike="noStrike">
                <a:solidFill>
                  <a:srgbClr val="000000"/>
                </a:solidFill>
                <a:latin typeface="Pretendard Bold"/>
              </a:rPr>
              <a:t>-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Bold"/>
              </a:rPr>
              <a:t>전체적인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Bold"/>
              </a:rPr>
              <a:t> task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Bold"/>
              </a:rPr>
              <a:t>관리</a:t>
            </a:r>
          </a:p>
          <a:p>
            <a:pPr algn="l" lvl="0">
              <a:lnSpc>
                <a:spcPct val="99600"/>
              </a:lnSpc>
            </a:pPr>
            <a:r>
              <a:rPr lang="en-US" sz="3200" b="false" i="false" u="none" strike="noStrike">
                <a:solidFill>
                  <a:srgbClr val="000000"/>
                </a:solidFill>
                <a:latin typeface="Pretendard Bold"/>
              </a:rPr>
              <a:t>- csv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Bold"/>
              </a:rPr>
              <a:t>학습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Bold"/>
              </a:rPr>
              <a:t>코드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Bold"/>
              </a:rPr>
              <a:t>작성</a:t>
            </a:r>
          </a:p>
          <a:p>
            <a:pPr algn="l" lvl="0">
              <a:lnSpc>
                <a:spcPct val="99600"/>
              </a:lnSpc>
            </a:pPr>
            <a:r>
              <a:rPr lang="en-US" sz="3200" b="false" i="false" u="none" strike="noStrike">
                <a:solidFill>
                  <a:srgbClr val="000000"/>
                </a:solidFill>
                <a:latin typeface="Pretendard Bold"/>
              </a:rPr>
              <a:t>-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Bold"/>
              </a:rPr>
              <a:t>기계부품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Bold"/>
              </a:rPr>
              <a:t> AI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Bold"/>
              </a:rPr>
              <a:t>데이터셋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Bold"/>
              </a:rPr>
              <a:t>학습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Bold"/>
              </a:rPr>
              <a:t>연습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892300" y="3505200"/>
            <a:ext cx="5168900" cy="2514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200" b="false" i="false" u="none" strike="noStrike">
                <a:solidFill>
                  <a:srgbClr val="000000"/>
                </a:solidFill>
                <a:ea typeface="Pretendard Bold"/>
              </a:rPr>
              <a:t>이채영</a:t>
            </a:r>
          </a:p>
          <a:p>
            <a:pPr algn="l" lvl="0">
              <a:lnSpc>
                <a:spcPct val="99600"/>
              </a:lnSpc>
            </a:pPr>
            <a:r>
              <a:rPr lang="en-US" sz="3200" b="false" i="false" u="none" strike="noStrike">
                <a:solidFill>
                  <a:srgbClr val="000000"/>
                </a:solidFill>
                <a:latin typeface="Pretendard Bold"/>
              </a:rPr>
              <a:t>-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Bold"/>
              </a:rPr>
              <a:t>역할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Bold"/>
              </a:rPr>
              <a:t>분담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Bold"/>
              </a:rPr>
              <a:t>체계화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Bold"/>
              </a:rPr>
              <a:t>및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Bold"/>
              </a:rPr>
              <a:t>총괄</a:t>
            </a:r>
          </a:p>
          <a:p>
            <a:pPr algn="l" lvl="0">
              <a:lnSpc>
                <a:spcPct val="99600"/>
              </a:lnSpc>
            </a:pPr>
            <a:r>
              <a:rPr lang="en-US" sz="3200" b="false" i="false" u="none" strike="noStrike">
                <a:solidFill>
                  <a:srgbClr val="000000"/>
                </a:solidFill>
                <a:latin typeface="Pretendard Bold"/>
              </a:rPr>
              <a:t>- paper reading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Bold"/>
              </a:rPr>
              <a:t>정보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Bold"/>
              </a:rPr>
              <a:t>공유</a:t>
            </a:r>
          </a:p>
          <a:p>
            <a:pPr algn="l" lvl="0">
              <a:lnSpc>
                <a:spcPct val="99600"/>
              </a:lnSpc>
            </a:pPr>
            <a:r>
              <a:rPr lang="en-US" sz="3200" b="false" i="false" u="none" strike="noStrike">
                <a:solidFill>
                  <a:srgbClr val="000000"/>
                </a:solidFill>
                <a:latin typeface="Pretendard Bold"/>
              </a:rPr>
              <a:t>- github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Bold"/>
              </a:rPr>
              <a:t>관리</a:t>
            </a:r>
          </a:p>
          <a:p>
            <a:pPr algn="l" lvl="0">
              <a:lnSpc>
                <a:spcPct val="99600"/>
              </a:lnSpc>
            </a:pPr>
            <a:r>
              <a:rPr lang="en-US" sz="3200" b="false" i="false" u="none" strike="noStrike">
                <a:solidFill>
                  <a:srgbClr val="000000"/>
                </a:solidFill>
                <a:latin typeface="Pretendard Bold"/>
              </a:rPr>
              <a:t>-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Bold"/>
              </a:rPr>
              <a:t>보고서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Bold"/>
              </a:rPr>
              <a:t>작성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147300" y="3505200"/>
            <a:ext cx="5397500" cy="2514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200" b="false" i="false" u="none" strike="noStrike">
                <a:solidFill>
                  <a:srgbClr val="000000"/>
                </a:solidFill>
                <a:ea typeface="Pretendard Bold"/>
              </a:rPr>
              <a:t>김나영</a:t>
            </a:r>
          </a:p>
          <a:p>
            <a:pPr algn="l" lvl="0">
              <a:lnSpc>
                <a:spcPct val="99600"/>
              </a:lnSpc>
            </a:pPr>
            <a:r>
              <a:rPr lang="en-US" sz="3200" b="false" i="false" u="none" strike="noStrike">
                <a:solidFill>
                  <a:srgbClr val="000000"/>
                </a:solidFill>
                <a:latin typeface="Pretendard Bold"/>
              </a:rPr>
              <a:t>- Ollama, pytesseract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Bold"/>
              </a:rPr>
              <a:t>를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Bold"/>
              </a:rPr>
              <a:t>이용해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Bold"/>
              </a:rPr>
              <a:t> PDF/CSV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Bold"/>
              </a:rPr>
              <a:t>읽기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Bold"/>
              </a:rPr>
              <a:t>기능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Bold"/>
              </a:rPr>
              <a:t>구현</a:t>
            </a:r>
          </a:p>
          <a:p>
            <a:pPr algn="l" lvl="0">
              <a:lnSpc>
                <a:spcPct val="99600"/>
              </a:lnSpc>
            </a:pPr>
            <a:r>
              <a:rPr lang="en-US" sz="3200" b="false" i="false" u="none" strike="noStrike">
                <a:solidFill>
                  <a:srgbClr val="000000"/>
                </a:solidFill>
                <a:latin typeface="Pretendard Bold"/>
              </a:rPr>
              <a:t>-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Bold"/>
              </a:rPr>
              <a:t>챗봇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Bold"/>
              </a:rPr>
              <a:t>기반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Bold"/>
              </a:rPr>
              <a:t>연속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Bold"/>
              </a:rPr>
              <a:t> Q&amp;A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Bold"/>
              </a:rPr>
              <a:t>저장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Bold"/>
              </a:rPr>
              <a:t>,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Bold"/>
              </a:rPr>
              <a:t>답변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Bold"/>
              </a:rPr>
              <a:t>기능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Bold"/>
              </a:rPr>
              <a:t>구현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274300" y="6502400"/>
            <a:ext cx="5524500" cy="2514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200" b="false" i="false" u="none" strike="noStrike">
                <a:solidFill>
                  <a:srgbClr val="000000"/>
                </a:solidFill>
                <a:ea typeface="Pretendard Bold"/>
              </a:rPr>
              <a:t>원민</a:t>
            </a:r>
          </a:p>
          <a:p>
            <a:pPr algn="l" lvl="0">
              <a:lnSpc>
                <a:spcPct val="99600"/>
              </a:lnSpc>
            </a:pPr>
            <a:r>
              <a:rPr lang="en-US" sz="3200" b="false" i="false" u="none" strike="noStrike">
                <a:solidFill>
                  <a:srgbClr val="000000"/>
                </a:solidFill>
                <a:latin typeface="Pretendard Bold"/>
              </a:rPr>
              <a:t>- OCR + Ollama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Bold"/>
              </a:rPr>
              <a:t>기반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Bold"/>
              </a:rPr>
              <a:t> PDF → Text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Bold"/>
              </a:rPr>
              <a:t>변환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Bold"/>
              </a:rPr>
              <a:t>및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Bold"/>
              </a:rPr>
              <a:t>챗봇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Bold"/>
              </a:rPr>
              <a:t>연동</a:t>
            </a:r>
          </a:p>
          <a:p>
            <a:pPr algn="l" lvl="0">
              <a:lnSpc>
                <a:spcPct val="99600"/>
              </a:lnSpc>
            </a:pPr>
            <a:r>
              <a:rPr lang="en-US" sz="3200" b="false" i="false" u="none" strike="noStrike">
                <a:solidFill>
                  <a:srgbClr val="000000"/>
                </a:solidFill>
                <a:latin typeface="Pretendard Bold"/>
              </a:rPr>
              <a:t>-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Bold"/>
              </a:rPr>
              <a:t>답변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Bold"/>
              </a:rPr>
              <a:t>결과를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Bold"/>
              </a:rPr>
              <a:t> CSV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Bold"/>
              </a:rPr>
              <a:t>파일로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Bold"/>
              </a:rPr>
              <a:t>저장</a:t>
            </a:r>
          </a:p>
          <a:p>
            <a:pPr algn="l" lvl="0">
              <a:lnSpc>
                <a:spcPct val="99600"/>
              </a:lnSpc>
            </a:pPr>
            <a:r>
              <a:rPr lang="en-US" sz="3200" b="false" i="false" u="none" strike="noStrike">
                <a:solidFill>
                  <a:srgbClr val="000000"/>
                </a:solidFill>
                <a:latin typeface="Pretendard Bold"/>
              </a:rPr>
              <a:t>- github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Bold"/>
              </a:rPr>
              <a:t>관리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845300" y="698500"/>
            <a:ext cx="45974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FFFFFF"/>
                </a:solidFill>
                <a:latin typeface="Pretendard Light"/>
              </a:rPr>
              <a:t>chAt&amp;me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8DE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5511800" cy="55118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57200" y="533400"/>
            <a:ext cx="17360900" cy="9537700"/>
          </a:xfrm>
          <a:prstGeom prst="rect">
            <a:avLst/>
          </a:prstGeom>
          <a:effectLst>
            <a:outerShdw dir="4020000" dist="366873" blurRad="1132696">
              <a:srgbClr val="000000">
                <a:alpha val="50000"/>
              </a:srgbClr>
            </a:outerShdw>
          </a:effectLst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5499100" y="660400"/>
            <a:ext cx="7289800" cy="4445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39800" y="774700"/>
            <a:ext cx="228600" cy="2286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308100" y="774700"/>
            <a:ext cx="228600" cy="2286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663700" y="774700"/>
            <a:ext cx="228600" cy="2286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7106900" y="736600"/>
            <a:ext cx="228600" cy="2794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1320800" y="1968500"/>
            <a:ext cx="3695700" cy="800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4500" b="false" i="false" u="none" strike="noStrike">
                <a:solidFill>
                  <a:srgbClr val="C2C2C2"/>
                </a:solidFill>
                <a:latin typeface="Pretendard Medium"/>
              </a:rPr>
              <a:t>05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362200" y="2019300"/>
            <a:ext cx="7467600" cy="838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4700" b="false" i="false" u="none" strike="noStrike">
                <a:solidFill>
                  <a:srgbClr val="000000"/>
                </a:solidFill>
                <a:ea typeface="Pretendard Bold"/>
              </a:rPr>
              <a:t>중간</a:t>
            </a:r>
            <a:r>
              <a:rPr lang="en-US" sz="47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700" b="false" i="false" u="none" strike="noStrike">
                <a:solidFill>
                  <a:srgbClr val="000000"/>
                </a:solidFill>
                <a:ea typeface="Pretendard Bold"/>
              </a:rPr>
              <a:t>결과물</a:t>
            </a:r>
          </a:p>
        </p:txBody>
      </p:sp>
      <p:pic>
        <p:nvPicPr>
          <p:cNvPr name="Picture 12" id="12">
            <a:hlinkClick r:id="" action="ppaction://media"/>
          </p:cNvPr>
          <p:cNvPicPr>
            <a:picLocks noChangeAspect="true"/>
          </p:cNvPicPr>
          <p:nvPr>
            <a:videoFile r:link="rId12"/>
            <p:extLst>
              <p:ext uri="{DAA4B4D4-6D71-4841-9C94-3DE7FCFB9230}">
                <p14:media xmlns:p14="http://schemas.microsoft.com/office/powerpoint/2010/main" r:embed="rId11">
                  <p14:trim st="0"/>
                </p14:media>
              </p:ext>
            </p:extLst>
          </p:nvPr>
        </p:nvPicPr>
        <p:blipFill>
          <a:blip r:embed="rId10"/>
          <a:stretch>
            <a:fillRect/>
          </a:stretch>
        </p:blipFill>
        <p:spPr>
          <a:xfrm rot="0">
            <a:off x="5511800" y="2120900"/>
            <a:ext cx="11595100" cy="7188200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1562100" y="5092700"/>
            <a:ext cx="3289300" cy="889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5000" b="false" i="false" u="none" strike="noStrike">
                <a:solidFill>
                  <a:srgbClr val="000000"/>
                </a:solidFill>
                <a:latin typeface="Pretendard Bold"/>
              </a:rPr>
              <a:t>LLaMA 3.2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845300" y="698500"/>
            <a:ext cx="45974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FFFFFF"/>
                </a:solidFill>
                <a:latin typeface="Pretendard Light"/>
              </a:rPr>
              <a:t>chAt&amp;me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80000">
                <p:cTn fill="hold" display="false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8DE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5511800" cy="55118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57200" y="533400"/>
            <a:ext cx="17360900" cy="9537700"/>
          </a:xfrm>
          <a:prstGeom prst="rect">
            <a:avLst/>
          </a:prstGeom>
          <a:effectLst>
            <a:outerShdw dir="4020000" dist="366873" blurRad="1132696">
              <a:srgbClr val="000000">
                <a:alpha val="50000"/>
              </a:srgbClr>
            </a:outerShdw>
          </a:effectLst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5499100" y="660400"/>
            <a:ext cx="7289800" cy="4445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39800" y="774700"/>
            <a:ext cx="228600" cy="2286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308100" y="774700"/>
            <a:ext cx="228600" cy="2286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663700" y="774700"/>
            <a:ext cx="228600" cy="2286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7106900" y="736600"/>
            <a:ext cx="228600" cy="2794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1320800" y="1968500"/>
            <a:ext cx="3695700" cy="800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4500" b="false" i="false" u="none" strike="noStrike">
                <a:solidFill>
                  <a:srgbClr val="C2C2C2"/>
                </a:solidFill>
                <a:latin typeface="Pretendard Medium"/>
              </a:rPr>
              <a:t>05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362200" y="2019300"/>
            <a:ext cx="7467600" cy="838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4700" b="false" i="false" u="none" strike="noStrike">
                <a:solidFill>
                  <a:srgbClr val="000000"/>
                </a:solidFill>
                <a:ea typeface="Pretendard Bold"/>
              </a:rPr>
              <a:t>중간</a:t>
            </a:r>
            <a:r>
              <a:rPr lang="en-US" sz="47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700" b="false" i="false" u="none" strike="noStrike">
                <a:solidFill>
                  <a:srgbClr val="000000"/>
                </a:solidFill>
                <a:ea typeface="Pretendard Bold"/>
              </a:rPr>
              <a:t>결과물</a:t>
            </a:r>
          </a:p>
        </p:txBody>
      </p:sp>
      <p:pic>
        <p:nvPicPr>
          <p:cNvPr name="Picture 12" id="12">
            <a:hlinkClick r:id="" action="ppaction://media"/>
          </p:cNvPr>
          <p:cNvPicPr>
            <a:picLocks noChangeAspect="true"/>
          </p:cNvPicPr>
          <p:nvPr>
            <a:videoFile r:link="rId12"/>
            <p:extLst>
              <p:ext uri="{DAA4B4D4-6D71-4841-9C94-3DE7FCFB9230}">
                <p14:media xmlns:p14="http://schemas.microsoft.com/office/powerpoint/2010/main" r:embed="rId11">
                  <p14:trim st="0"/>
                </p14:media>
              </p:ext>
            </p:extLst>
          </p:nvPr>
        </p:nvPicPr>
        <p:blipFill>
          <a:blip r:embed="rId10"/>
          <a:stretch>
            <a:fillRect/>
          </a:stretch>
        </p:blipFill>
        <p:spPr>
          <a:xfrm rot="0">
            <a:off x="7188200" y="2184400"/>
            <a:ext cx="7658100" cy="7264400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6845300" y="698500"/>
            <a:ext cx="45974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FFFFFF"/>
                </a:solidFill>
                <a:latin typeface="Pretendard Light"/>
              </a:rPr>
              <a:t>chAt&amp;me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80000">
                <p:cTn fill="hold" display="false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8DE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5511800" cy="55118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57200" y="660400"/>
            <a:ext cx="17360900" cy="9537700"/>
          </a:xfrm>
          <a:prstGeom prst="rect">
            <a:avLst/>
          </a:prstGeom>
          <a:effectLst>
            <a:outerShdw dir="4020000" dist="366873" blurRad="1132696">
              <a:srgbClr val="000000">
                <a:alpha val="50000"/>
              </a:srgbClr>
            </a:outerShdw>
          </a:effectLst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5499100" y="660400"/>
            <a:ext cx="7289800" cy="4445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39800" y="774700"/>
            <a:ext cx="228600" cy="2286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308100" y="774700"/>
            <a:ext cx="228600" cy="2286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663700" y="774700"/>
            <a:ext cx="228600" cy="2286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7106900" y="736600"/>
            <a:ext cx="228600" cy="2794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9702800" y="3746500"/>
            <a:ext cx="6553200" cy="4419600"/>
          </a:xfrm>
          <a:prstGeom prst="rect">
            <a:avLst/>
          </a:prstGeom>
          <a:effectLst>
            <a:outerShdw dir="3600000" dist="237976" blurRad="194528">
              <a:srgbClr val="000000">
                <a:alpha val="39000"/>
              </a:srgbClr>
            </a:outerShdw>
          </a:effectLst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2171700" y="3848100"/>
            <a:ext cx="2108200" cy="21082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2171700" y="6616700"/>
            <a:ext cx="2032000" cy="1498600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1320800" y="1968500"/>
            <a:ext cx="3695700" cy="800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4500" b="false" i="false" u="none" strike="noStrike">
                <a:solidFill>
                  <a:srgbClr val="C2C2C2"/>
                </a:solidFill>
                <a:latin typeface="Pretendard Medium"/>
              </a:rPr>
              <a:t>06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362200" y="2019300"/>
            <a:ext cx="7467600" cy="838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4700" b="false" i="false" u="none" strike="noStrike">
                <a:solidFill>
                  <a:srgbClr val="000000"/>
                </a:solidFill>
                <a:ea typeface="Pretendard Bold"/>
              </a:rPr>
              <a:t>앞으로의</a:t>
            </a:r>
            <a:r>
              <a:rPr lang="en-US" sz="47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700" b="false" i="false" u="none" strike="noStrike">
                <a:solidFill>
                  <a:srgbClr val="000000"/>
                </a:solidFill>
                <a:ea typeface="Pretendard Bold"/>
              </a:rPr>
              <a:t>계획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785600" y="3048000"/>
            <a:ext cx="2463800" cy="457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600" b="false" i="false" u="none" strike="noStrike">
                <a:solidFill>
                  <a:srgbClr val="000000"/>
                </a:solidFill>
                <a:latin typeface="Pretendard Bold"/>
              </a:rPr>
              <a:t>1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Bold"/>
              </a:rPr>
              <a:t>학기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Bold"/>
              </a:rPr>
              <a:t>예상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Bold"/>
              </a:rPr>
              <a:t>결과물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845300" y="698500"/>
            <a:ext cx="45974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FFFFFF"/>
                </a:solidFill>
                <a:latin typeface="Pretendard Light"/>
              </a:rPr>
              <a:t>chAt&amp;me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4902200" y="4546600"/>
            <a:ext cx="4584700" cy="622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500" b="false" i="false" u="none" strike="noStrike">
                <a:solidFill>
                  <a:srgbClr val="000000"/>
                </a:solidFill>
                <a:latin typeface="Pretendard Bold"/>
              </a:rPr>
              <a:t>1) DB</a:t>
            </a:r>
            <a:r>
              <a:rPr lang="ko-KR" sz="3500" b="false" i="false" u="none" strike="noStrike">
                <a:solidFill>
                  <a:srgbClr val="000000"/>
                </a:solidFill>
                <a:ea typeface="Pretendard Bold"/>
              </a:rPr>
              <a:t>구축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700000" y="5981700"/>
            <a:ext cx="3111500" cy="889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5000" b="false" i="false" u="none" strike="noStrike">
                <a:solidFill>
                  <a:srgbClr val="000000"/>
                </a:solidFill>
                <a:latin typeface="Pretendard Bold"/>
              </a:rPr>
              <a:t>TableRAG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3779500" y="6858000"/>
            <a:ext cx="889000" cy="520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000" b="false" i="false" u="none" strike="noStrike">
                <a:solidFill>
                  <a:srgbClr val="000000"/>
                </a:solidFill>
                <a:latin typeface="Pretendard Bold"/>
              </a:rPr>
              <a:t>KAG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3111500" y="3048000"/>
            <a:ext cx="3073400" cy="457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600" b="false" i="false" u="none" strike="noStrike">
                <a:solidFill>
                  <a:srgbClr val="000000"/>
                </a:solidFill>
                <a:ea typeface="Pretendard Bold"/>
              </a:rPr>
              <a:t>발표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Bold"/>
              </a:rPr>
              <a:t>이후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Bold"/>
              </a:rPr>
              <a:t>실행할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Bold"/>
              </a:rPr>
              <a:t> Task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4889500" y="6502400"/>
            <a:ext cx="3810000" cy="1689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500" b="false" i="false" u="none" strike="noStrike">
                <a:solidFill>
                  <a:srgbClr val="000000"/>
                </a:solidFill>
                <a:latin typeface="Pretendard Bold"/>
              </a:rPr>
              <a:t>2) TableRAG </a:t>
            </a:r>
            <a:r>
              <a:rPr lang="ko-KR" sz="3500" b="false" i="false" u="none" strike="noStrike">
                <a:solidFill>
                  <a:srgbClr val="000000"/>
                </a:solidFill>
                <a:ea typeface="Pretendard Bold"/>
              </a:rPr>
              <a:t>중심</a:t>
            </a:r>
          </a:p>
          <a:p>
            <a:pPr algn="l" lvl="0">
              <a:lnSpc>
                <a:spcPct val="99600"/>
              </a:lnSpc>
            </a:pPr>
            <a:r>
              <a:rPr lang="en-US" sz="3500" b="false" i="false" u="none" strike="noStrike">
                <a:solidFill>
                  <a:srgbClr val="000000"/>
                </a:solidFill>
                <a:latin typeface="Pretendard Bold"/>
              </a:rPr>
              <a:t>     Webpage </a:t>
            </a:r>
            <a:r>
              <a:rPr lang="ko-KR" sz="3500" b="false" i="false" u="none" strike="noStrike">
                <a:solidFill>
                  <a:srgbClr val="000000"/>
                </a:solidFill>
                <a:ea typeface="Pretendard Bold"/>
              </a:rPr>
              <a:t>구축</a:t>
            </a:r>
          </a:p>
          <a:p>
            <a:pPr algn="l" lvl="0">
              <a:lnSpc>
                <a:spcPct val="99600"/>
              </a:lnSpc>
            </a:pPr>
            <a:r>
              <a:rPr lang="en-US" sz="3500" b="false" i="false" u="none" strike="noStrike">
                <a:solidFill>
                  <a:srgbClr val="000000"/>
                </a:solidFill>
                <a:latin typeface="Pretendard Bold"/>
              </a:rPr>
              <a:t>3) KAG </a:t>
            </a:r>
            <a:r>
              <a:rPr lang="ko-KR" sz="3500" b="false" i="false" u="none" strike="noStrike">
                <a:solidFill>
                  <a:srgbClr val="000000"/>
                </a:solidFill>
                <a:ea typeface="Pretendard Bold"/>
              </a:rPr>
              <a:t>개발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8DE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457200" y="431800"/>
            <a:ext cx="17360900" cy="9423400"/>
          </a:xfrm>
          <a:prstGeom prst="rect">
            <a:avLst/>
          </a:prstGeom>
          <a:effectLst>
            <a:outerShdw dir="4020000" dist="362644" blurRad="1106733">
              <a:srgbClr val="000000">
                <a:alpha val="50000"/>
              </a:srgbClr>
            </a:outerShdw>
          </a:effectLst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499100" y="660400"/>
            <a:ext cx="7289800" cy="444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39800" y="774700"/>
            <a:ext cx="228600" cy="2286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308100" y="774700"/>
            <a:ext cx="228600" cy="2286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663700" y="774700"/>
            <a:ext cx="228600" cy="2286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7106900" y="736600"/>
            <a:ext cx="228600" cy="2794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939800" y="2921000"/>
            <a:ext cx="16395700" cy="6337300"/>
          </a:xfrm>
          <a:prstGeom prst="rect">
            <a:avLst/>
          </a:prstGeom>
          <a:effectLst>
            <a:outerShdw dir="4020000" dist="243652" blurRad="749398">
              <a:srgbClr val="000000">
                <a:alpha val="20000"/>
              </a:srgbClr>
            </a:outerShdw>
          </a:effectLst>
        </p:spPr>
      </p:pic>
      <p:sp>
        <p:nvSpPr>
          <p:cNvPr name="TextBox 10" id="10"/>
          <p:cNvSpPr txBox="true"/>
          <p:nvPr/>
        </p:nvSpPr>
        <p:spPr>
          <a:xfrm rot="0">
            <a:off x="7950200" y="1803400"/>
            <a:ext cx="2400300" cy="711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4000" b="false" i="false" u="none" strike="noStrike">
                <a:solidFill>
                  <a:srgbClr val="000000"/>
                </a:solidFill>
                <a:ea typeface="Pretendard Bold"/>
              </a:rPr>
              <a:t>참고문헌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485900" y="3340100"/>
            <a:ext cx="15367000" cy="54229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l" lvl="0" indent="-342900" marL="342900">
              <a:lnSpc>
                <a:spcPct val="124499"/>
              </a:lnSpc>
              <a:buClr>
                <a:srgbClr val="717377"/>
              </a:buClr>
              <a:buFont typeface="Arial"/>
              <a:buChar char="●"/>
            </a:pPr>
            <a:r>
              <a:rPr lang="en-US" sz="2200" b="false" i="false" u="none" strike="noStrike">
                <a:solidFill>
                  <a:srgbClr val="717377"/>
                </a:solidFill>
                <a:latin typeface="Pretendard Regular"/>
              </a:rPr>
              <a:t>Shervin Minaee, "Large Language Models: A Survey", arXiv Preprint, arXiv:2402.06196</a:t>
            </a:r>
            <a:r>
              <a:rPr lang="en-US" sz="2200" b="false" i="false" u="none" strike="noStrike">
                <a:solidFill>
                  <a:srgbClr val="717377"/>
                </a:solidFill>
                <a:latin typeface="Pretendard Regular"/>
              </a:rPr>
              <a:t>, 2024</a:t>
            </a:r>
          </a:p>
          <a:p>
            <a:pPr algn="l" lvl="0" indent="-342900" marL="342900">
              <a:lnSpc>
                <a:spcPct val="124499"/>
              </a:lnSpc>
              <a:buClr>
                <a:srgbClr val="717377"/>
              </a:buClr>
              <a:buFont typeface="Arial"/>
              <a:buChar char="●"/>
            </a:pPr>
            <a:r>
              <a:rPr lang="en-US" sz="2200" b="false" i="false" u="none" strike="noStrike">
                <a:solidFill>
                  <a:srgbClr val="717377"/>
                </a:solidFill>
                <a:latin typeface="Pretendard Regular"/>
              </a:rPr>
              <a:t>LMM</a:t>
            </a:r>
          </a:p>
          <a:p>
            <a:pPr algn="l" lvl="0" indent="-342900" marL="342900">
              <a:lnSpc>
                <a:spcPct val="124499"/>
              </a:lnSpc>
              <a:buClr>
                <a:srgbClr val="717377"/>
              </a:buClr>
              <a:buFont typeface="Arial"/>
              <a:buChar char="●"/>
            </a:pPr>
            <a:r>
              <a:rPr lang="en-US" sz="2200" b="false" i="false" u="none" strike="noStrike">
                <a:solidFill>
                  <a:srgbClr val="717377"/>
                </a:solidFill>
                <a:latin typeface="Pretendard Regular"/>
              </a:rPr>
              <a:t>Patrick Lewis, "Retrieval-Augmented Generation for Knowledge-Intensive NLP Tasks"(RAG), arXiv Preprint, arXiv:2005.11401, 2020</a:t>
            </a:r>
          </a:p>
          <a:p>
            <a:pPr algn="l" lvl="0" indent="-342900" marL="342900">
              <a:lnSpc>
                <a:spcPct val="124499"/>
              </a:lnSpc>
              <a:buClr>
                <a:srgbClr val="717377"/>
              </a:buClr>
              <a:buFont typeface="Arial"/>
              <a:buChar char="●"/>
            </a:pPr>
            <a:r>
              <a:rPr lang="en-US" sz="2200" b="false" i="false" u="none" strike="noStrike">
                <a:solidFill>
                  <a:srgbClr val="717377"/>
                </a:solidFill>
                <a:latin typeface="Pretendard Regular"/>
              </a:rPr>
              <a:t>Hugo Touvron, "LLaMA: Open and Efficient Foundation Language Models", arXiv Preprint, arXiv:2302.13971, 2023</a:t>
            </a:r>
          </a:p>
          <a:p>
            <a:pPr algn="l" lvl="0" indent="-342900" marL="342900">
              <a:lnSpc>
                <a:spcPct val="124499"/>
              </a:lnSpc>
              <a:buClr>
                <a:srgbClr val="717377"/>
              </a:buClr>
              <a:buFont typeface="Arial"/>
              <a:buChar char="●"/>
            </a:pPr>
            <a:r>
              <a:rPr lang="en-US" sz="2200" b="false" i="false" u="none" strike="noStrike">
                <a:solidFill>
                  <a:srgbClr val="717377"/>
                </a:solidFill>
                <a:latin typeface="Pretendard Regular"/>
              </a:rPr>
              <a:t>Deyao Zhu, "MiniGPT-4: Enhancing Vision-Language Understanding with Advanced Large Language Models</a:t>
            </a:r>
            <a:r>
              <a:rPr lang="en-US" sz="2200" b="false" i="false" u="none" strike="noStrike">
                <a:solidFill>
                  <a:srgbClr val="717377"/>
                </a:solidFill>
                <a:latin typeface="Pretendard Regular"/>
              </a:rPr>
              <a:t>",arXiv Preprint, arXiv:2304.10592, 2023</a:t>
            </a:r>
          </a:p>
          <a:p>
            <a:pPr algn="l" lvl="0" indent="-342900" marL="342900">
              <a:lnSpc>
                <a:spcPct val="124499"/>
              </a:lnSpc>
              <a:buClr>
                <a:srgbClr val="717377"/>
              </a:buClr>
              <a:buFont typeface="Arial"/>
              <a:buChar char="●"/>
            </a:pPr>
            <a:r>
              <a:rPr lang="en-US" sz="2200" b="false" i="false" u="none" strike="noStrike">
                <a:solidFill>
                  <a:srgbClr val="717377"/>
                </a:solidFill>
                <a:latin typeface="Pretendard Regular"/>
              </a:rPr>
              <a:t>Lei Liang, "KAG: Boosting LLMs in Professional Domains via Knowledge Augmented Generation", arXiv Preprint, arXiv:2409.13731, 2024</a:t>
            </a:r>
          </a:p>
          <a:p>
            <a:pPr algn="l" lvl="0" indent="-342900" marL="342900">
              <a:lnSpc>
                <a:spcPct val="124499"/>
              </a:lnSpc>
              <a:buClr>
                <a:srgbClr val="717377"/>
              </a:buClr>
              <a:buFont typeface="Arial"/>
              <a:buChar char="●"/>
            </a:pPr>
            <a:r>
              <a:rPr lang="en-US" sz="2200" b="false" i="false" u="none" strike="noStrike">
                <a:solidFill>
                  <a:srgbClr val="717377"/>
                </a:solidFill>
                <a:latin typeface="Pretendard Regular"/>
              </a:rPr>
              <a:t>Si-An Chen, "TableRAG: Million-Token Table Understanding with Language Models", arXiv Preprint, arXiv:2410.04739, 2024</a:t>
            </a:r>
          </a:p>
          <a:p>
            <a:pPr algn="l" lvl="0" indent="-342900" marL="342900">
              <a:lnSpc>
                <a:spcPct val="124499"/>
              </a:lnSpc>
              <a:buClr>
                <a:srgbClr val="717377"/>
              </a:buClr>
              <a:buFont typeface="Arial"/>
              <a:buChar char="●"/>
            </a:pPr>
            <a:r>
              <a:rPr lang="en-US" sz="2200" b="false" i="false" u="none" strike="noStrike">
                <a:solidFill>
                  <a:srgbClr val="717377"/>
                </a:solidFill>
                <a:latin typeface="Pretendard Regular"/>
              </a:rPr>
              <a:t>KAMP </a:t>
            </a:r>
            <a:r>
              <a:rPr lang="ko-KR" sz="2200" b="false" i="false" u="none" strike="noStrike">
                <a:solidFill>
                  <a:srgbClr val="717377"/>
                </a:solidFill>
                <a:ea typeface="Pretendard Regular"/>
              </a:rPr>
              <a:t>인공지능</a:t>
            </a:r>
            <a:r>
              <a:rPr lang="en-US" sz="22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717377"/>
                </a:solidFill>
                <a:ea typeface="Pretendard Regular"/>
              </a:rPr>
              <a:t>제조</a:t>
            </a:r>
            <a:r>
              <a:rPr lang="en-US" sz="22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717377"/>
                </a:solidFill>
                <a:ea typeface="Pretendard Regular"/>
              </a:rPr>
              <a:t>플렛폼</a:t>
            </a:r>
            <a:r>
              <a:rPr lang="en-US" sz="22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717377"/>
                </a:solidFill>
                <a:ea typeface="Pretendard Regular"/>
              </a:rPr>
              <a:t>기계부품</a:t>
            </a:r>
            <a:r>
              <a:rPr lang="en-US" sz="22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717377"/>
                </a:solidFill>
                <a:ea typeface="Pretendard Regular"/>
              </a:rPr>
              <a:t>품질보증</a:t>
            </a:r>
            <a:r>
              <a:rPr lang="en-US" sz="2200" b="false" i="false" u="none" strike="noStrike">
                <a:solidFill>
                  <a:srgbClr val="717377"/>
                </a:solidFill>
                <a:latin typeface="Pretendard Regular"/>
              </a:rPr>
              <a:t> AI </a:t>
            </a:r>
            <a:r>
              <a:rPr lang="ko-KR" sz="2200" b="false" i="false" u="none" strike="noStrike">
                <a:solidFill>
                  <a:srgbClr val="717377"/>
                </a:solidFill>
                <a:ea typeface="Pretendard Regular"/>
              </a:rPr>
              <a:t>데이터셋</a:t>
            </a:r>
          </a:p>
          <a:p>
            <a:pPr algn="l" lvl="0" indent="-342900" marL="342900">
              <a:lnSpc>
                <a:spcPct val="124499"/>
              </a:lnSpc>
              <a:buClr>
                <a:srgbClr val="717377"/>
              </a:buClr>
              <a:buFont typeface="Arial"/>
              <a:buChar char="●"/>
            </a:pPr>
            <a:r>
              <a:rPr lang="en-US" sz="2200" b="false" i="false" u="none" strike="noStrike">
                <a:solidFill>
                  <a:srgbClr val="717377"/>
                </a:solidFill>
                <a:latin typeface="Pretendard Regular"/>
              </a:rPr>
              <a:t>Langchain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845300" y="698500"/>
            <a:ext cx="45974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FFFFFF"/>
                </a:solidFill>
                <a:latin typeface="Pretendard Light"/>
              </a:rPr>
              <a:t>chAt&amp;me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353300" y="1663700"/>
            <a:ext cx="1054100" cy="800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4500" b="false" i="false" u="none" strike="noStrike">
                <a:solidFill>
                  <a:srgbClr val="C2C2C2"/>
                </a:solidFill>
                <a:latin typeface="Pretendard Medium"/>
              </a:rPr>
              <a:t>07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8DE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5511800" cy="55118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57200" y="419100"/>
            <a:ext cx="17360900" cy="9537700"/>
          </a:xfrm>
          <a:prstGeom prst="rect">
            <a:avLst/>
          </a:prstGeom>
          <a:effectLst>
            <a:outerShdw dir="4020000" dist="366873" blurRad="1132696">
              <a:srgbClr val="000000">
                <a:alpha val="50000"/>
              </a:srgbClr>
            </a:outerShdw>
          </a:effectLst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57200" y="330200"/>
            <a:ext cx="17360900" cy="9017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5499100" y="558800"/>
            <a:ext cx="7289800" cy="444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39800" y="660400"/>
            <a:ext cx="228600" cy="2286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308100" y="660400"/>
            <a:ext cx="228600" cy="2286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663700" y="660400"/>
            <a:ext cx="228600" cy="2286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7106900" y="635000"/>
            <a:ext cx="228600" cy="2794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1798300" y="4559300"/>
            <a:ext cx="4838700" cy="39624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2362200" y="4965700"/>
            <a:ext cx="3149600" cy="35052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1798300" y="1422400"/>
            <a:ext cx="3784600" cy="37846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7493000" y="6477000"/>
            <a:ext cx="2654300" cy="1333500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1320800" y="1968500"/>
            <a:ext cx="3695700" cy="800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4500" b="false" i="false" u="none" strike="noStrike">
                <a:solidFill>
                  <a:srgbClr val="C2C2C2"/>
                </a:solidFill>
                <a:latin typeface="Pretendard Medium"/>
              </a:rPr>
              <a:t>01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362200" y="2019300"/>
            <a:ext cx="4660900" cy="838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4700" b="false" i="false" u="none" strike="noStrike">
                <a:solidFill>
                  <a:srgbClr val="000000"/>
                </a:solidFill>
                <a:ea typeface="Pretendard Bold"/>
              </a:rPr>
              <a:t>주제</a:t>
            </a:r>
            <a:r>
              <a:rPr lang="en-US" sz="47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700" b="false" i="false" u="none" strike="noStrike">
                <a:solidFill>
                  <a:srgbClr val="000000"/>
                </a:solidFill>
                <a:ea typeface="Pretendard Bold"/>
              </a:rPr>
              <a:t>소개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845300" y="698500"/>
            <a:ext cx="45974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FFFFFF"/>
                </a:solidFill>
                <a:latin typeface="Pretendard Light"/>
              </a:rPr>
              <a:t>chAt&amp;me</a:t>
            </a:r>
          </a:p>
        </p:txBody>
      </p:sp>
      <p:grpSp>
        <p:nvGrpSpPr>
          <p:cNvPr name="Group 18" id="1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9" id="19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5016500" y="3124200"/>
            <a:ext cx="3683000" cy="3683000"/>
          </a:xfrm>
          <a:prstGeom prst="rect">
            <a:avLst/>
          </a:prstGeom>
        </p:spPr>
      </p:pic>
      <p:sp>
        <p:nvSpPr>
          <p:cNvPr name="TextBox 20" id="20"/>
          <p:cNvSpPr txBox="true"/>
          <p:nvPr/>
        </p:nvSpPr>
        <p:spPr>
          <a:xfrm rot="0">
            <a:off x="5651500" y="3810000"/>
            <a:ext cx="2400300" cy="1828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900" b="false" i="false" u="none" strike="noStrike">
                <a:solidFill>
                  <a:srgbClr val="000000"/>
                </a:solidFill>
                <a:ea typeface="Pretendard Bold"/>
              </a:rPr>
              <a:t>궁금증</a:t>
            </a:r>
          </a:p>
          <a:p>
            <a:pPr algn="ctr" lvl="0">
              <a:lnSpc>
                <a:spcPct val="99600"/>
              </a:lnSpc>
            </a:pPr>
            <a:r>
              <a:rPr lang="en-US" sz="2900" b="false" i="false" u="none" strike="noStrike">
                <a:solidFill>
                  <a:srgbClr val="000000"/>
                </a:solidFill>
                <a:latin typeface="Pretendard Bold"/>
              </a:rPr>
              <a:t>Question</a:t>
            </a:r>
          </a:p>
          <a:p>
            <a:pPr algn="ctr" lvl="0">
              <a:lnSpc>
                <a:spcPct val="99600"/>
              </a:lnSpc>
            </a:pPr>
            <a:r>
              <a:rPr lang="ja-JP" sz="2900" b="false" i="false" u="none" strike="noStrike">
                <a:solidFill>
                  <a:srgbClr val="000000"/>
                </a:solidFill>
                <a:ea typeface="Pretendard Bold"/>
              </a:rPr>
              <a:t>提問</a:t>
            </a:r>
          </a:p>
          <a:p>
            <a:pPr algn="ctr" lvl="0">
              <a:lnSpc>
                <a:spcPct val="99600"/>
              </a:lnSpc>
            </a:pPr>
            <a:r>
              <a:rPr lang="ru-RU" sz="2900" b="false" i="false" u="none" strike="noStrike">
                <a:solidFill>
                  <a:srgbClr val="000000"/>
                </a:solidFill>
                <a:latin typeface="Pretendard Bold"/>
              </a:rPr>
              <a:t>Вопрос</a:t>
            </a:r>
          </a:p>
        </p:txBody>
      </p:sp>
      <p:grpSp>
        <p:nvGrpSpPr>
          <p:cNvPr name="Group 21" id="2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2" id="22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8699500" y="3200400"/>
            <a:ext cx="3632200" cy="3632200"/>
          </a:xfrm>
          <a:prstGeom prst="rect">
            <a:avLst/>
          </a:prstGeom>
        </p:spPr>
      </p:pic>
      <p:sp>
        <p:nvSpPr>
          <p:cNvPr name="TextBox 23" id="23"/>
          <p:cNvSpPr txBox="true"/>
          <p:nvPr/>
        </p:nvSpPr>
        <p:spPr>
          <a:xfrm rot="0">
            <a:off x="9245600" y="3835400"/>
            <a:ext cx="2400300" cy="1828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900" b="false" i="false" u="none" strike="noStrike">
                <a:solidFill>
                  <a:srgbClr val="000000"/>
                </a:solidFill>
                <a:ea typeface="Pretendard Bold"/>
              </a:rPr>
              <a:t>대답</a:t>
            </a:r>
          </a:p>
          <a:p>
            <a:pPr algn="ctr" lvl="0">
              <a:lnSpc>
                <a:spcPct val="99600"/>
              </a:lnSpc>
            </a:pPr>
            <a:r>
              <a:rPr lang="en-US" sz="2900" b="false" i="false" u="none" strike="noStrike">
                <a:solidFill>
                  <a:srgbClr val="000000"/>
                </a:solidFill>
                <a:latin typeface="Pretendard Bold"/>
              </a:rPr>
              <a:t>Answer</a:t>
            </a:r>
          </a:p>
          <a:p>
            <a:pPr algn="ctr" lvl="0">
              <a:lnSpc>
                <a:spcPct val="99600"/>
              </a:lnSpc>
            </a:pPr>
            <a:r>
              <a:rPr lang="ja-JP" sz="2900" b="false" i="false" u="none" strike="noStrike">
                <a:solidFill>
                  <a:srgbClr val="000000"/>
                </a:solidFill>
                <a:ea typeface="Pretendard Bold"/>
              </a:rPr>
              <a:t>回答</a:t>
            </a:r>
          </a:p>
          <a:p>
            <a:pPr algn="ctr" lvl="0">
              <a:lnSpc>
                <a:spcPct val="99600"/>
              </a:lnSpc>
            </a:pPr>
            <a:r>
              <a:rPr lang="ru-RU" sz="2900" b="false" i="false" u="none" strike="noStrike">
                <a:solidFill>
                  <a:srgbClr val="000000"/>
                </a:solidFill>
                <a:latin typeface="Pretendard Bold"/>
              </a:rPr>
              <a:t>ответ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8DE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5511800" cy="55118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57200" y="533400"/>
            <a:ext cx="17360900" cy="9537700"/>
          </a:xfrm>
          <a:prstGeom prst="rect">
            <a:avLst/>
          </a:prstGeom>
          <a:effectLst>
            <a:outerShdw dir="4020000" dist="366873" blurRad="1132696">
              <a:srgbClr val="000000">
                <a:alpha val="50000"/>
              </a:srgbClr>
            </a:outerShdw>
          </a:effectLst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5499100" y="660400"/>
            <a:ext cx="7289800" cy="444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39800" y="774700"/>
            <a:ext cx="228600" cy="2286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308100" y="774700"/>
            <a:ext cx="228600" cy="2286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663700" y="774700"/>
            <a:ext cx="228600" cy="2286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7106900" y="736600"/>
            <a:ext cx="228600" cy="2794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3378200" y="3276600"/>
            <a:ext cx="2489200" cy="24892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2420600" y="3784600"/>
            <a:ext cx="2209800" cy="15748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7505700" y="5511800"/>
            <a:ext cx="3263900" cy="32639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8220000">
            <a:off x="5308600" y="6438900"/>
            <a:ext cx="749300" cy="14097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3780000">
            <a:off x="12039600" y="6438900"/>
            <a:ext cx="749300" cy="1409700"/>
          </a:xfrm>
          <a:prstGeom prst="rect">
            <a:avLst/>
          </a:prstGeom>
        </p:spPr>
      </p:pic>
      <p:sp>
        <p:nvSpPr>
          <p:cNvPr name="TextBox 16" id="16"/>
          <p:cNvSpPr txBox="true"/>
          <p:nvPr/>
        </p:nvSpPr>
        <p:spPr>
          <a:xfrm rot="0">
            <a:off x="1320800" y="1968500"/>
            <a:ext cx="3695700" cy="800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4500" b="false" i="false" u="none" strike="noStrike">
                <a:solidFill>
                  <a:srgbClr val="C2C2C2"/>
                </a:solidFill>
                <a:latin typeface="Pretendard Medium"/>
              </a:rPr>
              <a:t>01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362200" y="2019300"/>
            <a:ext cx="3632200" cy="838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4700" b="false" i="false" u="none" strike="noStrike">
                <a:solidFill>
                  <a:srgbClr val="000000"/>
                </a:solidFill>
                <a:ea typeface="Pretendard Bold"/>
              </a:rPr>
              <a:t>아키텍쳐</a:t>
            </a:r>
            <a:r>
              <a:rPr lang="en-US" sz="47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700" b="false" i="false" u="none" strike="noStrike">
                <a:solidFill>
                  <a:srgbClr val="000000"/>
                </a:solidFill>
                <a:ea typeface="Pretendard Bold"/>
              </a:rPr>
              <a:t>소개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3213100" y="5359400"/>
            <a:ext cx="2959100" cy="889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5000" b="false" i="false" u="none" strike="noStrike">
                <a:solidFill>
                  <a:srgbClr val="000000"/>
                </a:solidFill>
                <a:latin typeface="Pretendard Bold"/>
              </a:rPr>
              <a:t>DataBase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2039600" y="5359400"/>
            <a:ext cx="3098800" cy="889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5000" b="false" i="false" u="none" strike="noStrike">
                <a:solidFill>
                  <a:srgbClr val="000000"/>
                </a:solidFill>
                <a:latin typeface="Pretendard Bold"/>
              </a:rPr>
              <a:t>WebPage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7950200" y="8153400"/>
            <a:ext cx="2705100" cy="889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5000" b="false" i="false" u="none" strike="noStrike">
                <a:solidFill>
                  <a:srgbClr val="000000"/>
                </a:solidFill>
                <a:latin typeface="Pretendard Bold"/>
              </a:rPr>
              <a:t>AI Agent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6845300" y="698500"/>
            <a:ext cx="45974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FFFFFF"/>
                </a:solidFill>
                <a:latin typeface="Pretendard Light"/>
              </a:rPr>
              <a:t>chAt&amp;me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8DE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5511800" cy="55118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57200" y="533400"/>
            <a:ext cx="17360900" cy="9537700"/>
          </a:xfrm>
          <a:prstGeom prst="rect">
            <a:avLst/>
          </a:prstGeom>
          <a:effectLst>
            <a:outerShdw dir="4020000" dist="366873" blurRad="1132696">
              <a:srgbClr val="000000">
                <a:alpha val="50000"/>
              </a:srgbClr>
            </a:outerShdw>
          </a:effectLst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5499100" y="660400"/>
            <a:ext cx="7289800" cy="444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39800" y="774700"/>
            <a:ext cx="228600" cy="2286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308100" y="774700"/>
            <a:ext cx="228600" cy="2286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663700" y="774700"/>
            <a:ext cx="228600" cy="2286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7106900" y="736600"/>
            <a:ext cx="228600" cy="2794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1320800" y="1968500"/>
            <a:ext cx="3695700" cy="800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4500" b="false" i="false" u="none" strike="noStrike">
                <a:solidFill>
                  <a:srgbClr val="C2C2C2"/>
                </a:solidFill>
                <a:latin typeface="Pretendard Medium"/>
              </a:rPr>
              <a:t>02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362200" y="2019300"/>
            <a:ext cx="8788400" cy="838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4700" b="false" i="false" u="none" strike="noStrike">
                <a:solidFill>
                  <a:srgbClr val="000000"/>
                </a:solidFill>
                <a:ea typeface="Pretendard Bold"/>
              </a:rPr>
              <a:t>진행</a:t>
            </a:r>
            <a:r>
              <a:rPr lang="en-US" sz="47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700" b="false" i="false" u="none" strike="noStrike">
                <a:solidFill>
                  <a:srgbClr val="000000"/>
                </a:solidFill>
                <a:ea typeface="Pretendard Bold"/>
              </a:rPr>
              <a:t>상황</a:t>
            </a:r>
            <a:r>
              <a:rPr lang="en-US" sz="4700" b="false" i="false" u="none" strike="noStrike">
                <a:solidFill>
                  <a:srgbClr val="000000"/>
                </a:solidFill>
                <a:latin typeface="Pretendard Bold"/>
              </a:rPr>
              <a:t> - ChatBot </a:t>
            </a:r>
            <a:r>
              <a:rPr lang="ko-KR" sz="4700" b="false" i="false" u="none" strike="noStrike">
                <a:solidFill>
                  <a:srgbClr val="000000"/>
                </a:solidFill>
                <a:ea typeface="Pretendard Bold"/>
              </a:rPr>
              <a:t>제작</a:t>
            </a:r>
          </a:p>
        </p:txBody>
      </p:sp>
      <p:pic>
        <p:nvPicPr>
          <p:cNvPr name="Picture 13" id="13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8445500" y="3251200"/>
            <a:ext cx="7112000" cy="54610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2362200" y="5143500"/>
            <a:ext cx="3911600" cy="17018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6883400" y="5575300"/>
            <a:ext cx="1219200" cy="1193800"/>
          </a:xfrm>
          <a:prstGeom prst="rect">
            <a:avLst/>
          </a:prstGeom>
        </p:spPr>
      </p:pic>
      <p:sp>
        <p:nvSpPr>
          <p:cNvPr name="TextBox 16" id="16"/>
          <p:cNvSpPr txBox="true"/>
          <p:nvPr/>
        </p:nvSpPr>
        <p:spPr>
          <a:xfrm rot="0">
            <a:off x="8267700" y="8851900"/>
            <a:ext cx="7569200" cy="622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500" b="false" i="false" u="none" strike="noStrike">
                <a:solidFill>
                  <a:srgbClr val="000000"/>
                </a:solidFill>
                <a:ea typeface="Pretendard Bold"/>
              </a:rPr>
              <a:t>기계부품</a:t>
            </a:r>
            <a:r>
              <a:rPr lang="en-US" sz="35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500" b="false" i="false" u="none" strike="noStrike">
                <a:solidFill>
                  <a:srgbClr val="000000"/>
                </a:solidFill>
                <a:ea typeface="Pretendard Bold"/>
              </a:rPr>
              <a:t>품질보증</a:t>
            </a:r>
            <a:r>
              <a:rPr lang="en-US" sz="3500" b="false" i="false" u="none" strike="noStrike">
                <a:solidFill>
                  <a:srgbClr val="000000"/>
                </a:solidFill>
                <a:latin typeface="Pretendard Bold"/>
              </a:rPr>
              <a:t> AI </a:t>
            </a:r>
            <a:r>
              <a:rPr lang="ko-KR" sz="3500" b="false" i="false" u="none" strike="noStrike">
                <a:solidFill>
                  <a:srgbClr val="000000"/>
                </a:solidFill>
                <a:ea typeface="Pretendard Bold"/>
              </a:rPr>
              <a:t>데이터셋</a:t>
            </a:r>
            <a:r>
              <a:rPr lang="en-US" sz="3500" b="false" i="false" u="none" strike="noStrike">
                <a:solidFill>
                  <a:srgbClr val="000000"/>
                </a:solidFill>
                <a:latin typeface="Pretendard Bold"/>
              </a:rPr>
              <a:t> - CSV</a:t>
            </a:r>
            <a:r>
              <a:rPr lang="ko-KR" sz="3500" b="false" i="false" u="none" strike="noStrike">
                <a:solidFill>
                  <a:srgbClr val="000000"/>
                </a:solidFill>
                <a:ea typeface="Pretendard Bold"/>
              </a:rPr>
              <a:t>파일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768600" y="6908800"/>
            <a:ext cx="3187700" cy="622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500" b="false" i="false" u="none" strike="noStrike">
                <a:solidFill>
                  <a:srgbClr val="000000"/>
                </a:solidFill>
                <a:ea typeface="Pretendard Bold"/>
              </a:rPr>
              <a:t>공공</a:t>
            </a:r>
            <a:r>
              <a:rPr lang="en-US" sz="35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500" b="false" i="false" u="none" strike="noStrike">
                <a:solidFill>
                  <a:srgbClr val="000000"/>
                </a:solidFill>
                <a:ea typeface="Pretendard Bold"/>
              </a:rPr>
              <a:t>데이터</a:t>
            </a:r>
            <a:r>
              <a:rPr lang="en-US" sz="35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500" b="false" i="false" u="none" strike="noStrike">
                <a:solidFill>
                  <a:srgbClr val="000000"/>
                </a:solidFill>
                <a:ea typeface="Pretendard Bold"/>
              </a:rPr>
              <a:t>사용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6845300" y="698500"/>
            <a:ext cx="45974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FFFFFF"/>
                </a:solidFill>
                <a:latin typeface="Pretendard Light"/>
              </a:rPr>
              <a:t>chAt&amp;me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8DE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5511800" cy="55118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57200" y="533400"/>
            <a:ext cx="17360900" cy="9537700"/>
          </a:xfrm>
          <a:prstGeom prst="rect">
            <a:avLst/>
          </a:prstGeom>
          <a:effectLst>
            <a:outerShdw dir="4020000" dist="366873" blurRad="1132696">
              <a:srgbClr val="000000">
                <a:alpha val="50000"/>
              </a:srgbClr>
            </a:outerShdw>
          </a:effectLst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5499100" y="660400"/>
            <a:ext cx="7289800" cy="444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39800" y="774700"/>
            <a:ext cx="228600" cy="2286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308100" y="774700"/>
            <a:ext cx="228600" cy="2286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663700" y="774700"/>
            <a:ext cx="228600" cy="2286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7106900" y="736600"/>
            <a:ext cx="228600" cy="2794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1320800" y="1968500"/>
            <a:ext cx="3695700" cy="800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4500" b="false" i="false" u="none" strike="noStrike">
                <a:solidFill>
                  <a:srgbClr val="C2C2C2"/>
                </a:solidFill>
                <a:latin typeface="Pretendard Medium"/>
              </a:rPr>
              <a:t>02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362200" y="2019300"/>
            <a:ext cx="8788400" cy="838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4700" b="false" i="false" u="none" strike="noStrike">
                <a:solidFill>
                  <a:srgbClr val="000000"/>
                </a:solidFill>
                <a:ea typeface="Pretendard Bold"/>
              </a:rPr>
              <a:t>진행</a:t>
            </a:r>
            <a:r>
              <a:rPr lang="en-US" sz="47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700" b="false" i="false" u="none" strike="noStrike">
                <a:solidFill>
                  <a:srgbClr val="000000"/>
                </a:solidFill>
                <a:ea typeface="Pretendard Bold"/>
              </a:rPr>
              <a:t>상황</a:t>
            </a:r>
            <a:r>
              <a:rPr lang="en-US" sz="4700" b="false" i="false" u="none" strike="noStrike">
                <a:solidFill>
                  <a:srgbClr val="000000"/>
                </a:solidFill>
                <a:latin typeface="Pretendard Bold"/>
              </a:rPr>
              <a:t> - ChatBot </a:t>
            </a:r>
            <a:r>
              <a:rPr lang="ko-KR" sz="4700" b="false" i="false" u="none" strike="noStrike">
                <a:solidFill>
                  <a:srgbClr val="000000"/>
                </a:solidFill>
                <a:ea typeface="Pretendard Bold"/>
              </a:rPr>
              <a:t>제작</a:t>
            </a:r>
          </a:p>
        </p:txBody>
      </p:sp>
      <p:pic>
        <p:nvPicPr>
          <p:cNvPr name="Picture 13" id="13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2146300" y="3873500"/>
            <a:ext cx="13982700" cy="50673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2146300" y="3187700"/>
            <a:ext cx="2997200" cy="596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400" b="false" i="false" u="none" strike="noStrike">
                <a:solidFill>
                  <a:srgbClr val="000000"/>
                </a:solidFill>
                <a:latin typeface="Pretendard Bold"/>
              </a:rPr>
              <a:t>- </a:t>
            </a:r>
            <a:r>
              <a:rPr lang="ko-KR" sz="3400" b="false" i="false" u="none" strike="noStrike">
                <a:solidFill>
                  <a:srgbClr val="000000"/>
                </a:solidFill>
                <a:ea typeface="Pretendard Bold"/>
              </a:rPr>
              <a:t>전처리</a:t>
            </a:r>
            <a:r>
              <a:rPr lang="en-US" sz="34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400" b="false" i="false" u="none" strike="noStrike">
                <a:solidFill>
                  <a:srgbClr val="000000"/>
                </a:solidFill>
                <a:ea typeface="Pretendard Bold"/>
              </a:rPr>
              <a:t>전</a:t>
            </a:r>
            <a:r>
              <a:rPr lang="en-US" sz="34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400" b="false" i="false" u="none" strike="noStrike">
                <a:solidFill>
                  <a:srgbClr val="000000"/>
                </a:solidFill>
                <a:ea typeface="Pretendard Bold"/>
              </a:rPr>
              <a:t>모델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302500" y="9017000"/>
            <a:ext cx="3771900" cy="596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400" b="false" i="false" u="none" strike="noStrike">
                <a:solidFill>
                  <a:srgbClr val="000000"/>
                </a:solidFill>
                <a:ea typeface="Pretendard Bold"/>
              </a:rPr>
              <a:t>제대로</a:t>
            </a:r>
            <a:r>
              <a:rPr lang="en-US" sz="34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400" b="false" i="false" u="none" strike="noStrike">
                <a:solidFill>
                  <a:srgbClr val="000000"/>
                </a:solidFill>
                <a:ea typeface="Pretendard Bold"/>
              </a:rPr>
              <a:t>학습하지</a:t>
            </a:r>
            <a:r>
              <a:rPr lang="en-US" sz="34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400" b="false" i="false" u="none" strike="noStrike">
                <a:solidFill>
                  <a:srgbClr val="000000"/>
                </a:solidFill>
                <a:ea typeface="Pretendard Bold"/>
              </a:rPr>
              <a:t>못함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845300" y="698500"/>
            <a:ext cx="45974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FFFFFF"/>
                </a:solidFill>
                <a:latin typeface="Pretendard Light"/>
              </a:rPr>
              <a:t>chAt&amp;me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8DE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5511800" cy="55118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57200" y="533400"/>
            <a:ext cx="17360900" cy="9537700"/>
          </a:xfrm>
          <a:prstGeom prst="rect">
            <a:avLst/>
          </a:prstGeom>
          <a:effectLst>
            <a:outerShdw dir="4020000" dist="366873" blurRad="1132696">
              <a:srgbClr val="000000">
                <a:alpha val="50000"/>
              </a:srgbClr>
            </a:outerShdw>
          </a:effectLst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5499100" y="660400"/>
            <a:ext cx="7289800" cy="444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39800" y="774700"/>
            <a:ext cx="228600" cy="2286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308100" y="774700"/>
            <a:ext cx="228600" cy="2286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663700" y="774700"/>
            <a:ext cx="228600" cy="2286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7106900" y="736600"/>
            <a:ext cx="228600" cy="2794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1320800" y="1968500"/>
            <a:ext cx="3695700" cy="800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4500" b="false" i="false" u="none" strike="noStrike">
                <a:solidFill>
                  <a:srgbClr val="C2C2C2"/>
                </a:solidFill>
                <a:latin typeface="Pretendard Medium"/>
              </a:rPr>
              <a:t>02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362200" y="2019300"/>
            <a:ext cx="8788400" cy="838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4700" b="false" i="false" u="none" strike="noStrike">
                <a:solidFill>
                  <a:srgbClr val="000000"/>
                </a:solidFill>
                <a:ea typeface="Pretendard Bold"/>
              </a:rPr>
              <a:t>진행</a:t>
            </a:r>
            <a:r>
              <a:rPr lang="en-US" sz="47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700" b="false" i="false" u="none" strike="noStrike">
                <a:solidFill>
                  <a:srgbClr val="000000"/>
                </a:solidFill>
                <a:ea typeface="Pretendard Bold"/>
              </a:rPr>
              <a:t>상황</a:t>
            </a:r>
            <a:r>
              <a:rPr lang="en-US" sz="4700" b="false" i="false" u="none" strike="noStrike">
                <a:solidFill>
                  <a:srgbClr val="000000"/>
                </a:solidFill>
                <a:latin typeface="Pretendard Bold"/>
              </a:rPr>
              <a:t> - ChatBot </a:t>
            </a:r>
            <a:r>
              <a:rPr lang="ko-KR" sz="4700" b="false" i="false" u="none" strike="noStrike">
                <a:solidFill>
                  <a:srgbClr val="000000"/>
                </a:solidFill>
                <a:ea typeface="Pretendard Bold"/>
              </a:rPr>
              <a:t>제작</a:t>
            </a:r>
          </a:p>
        </p:txBody>
      </p:sp>
      <p:pic>
        <p:nvPicPr>
          <p:cNvPr name="Picture 13" id="13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2146300" y="3860800"/>
            <a:ext cx="7886700" cy="55118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0858500" y="3860800"/>
            <a:ext cx="6299200" cy="41021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5862300" y="5930900"/>
            <a:ext cx="1498600" cy="1727200"/>
          </a:xfrm>
          <a:prstGeom prst="rect">
            <a:avLst/>
          </a:prstGeom>
        </p:spPr>
      </p:pic>
      <p:sp>
        <p:nvSpPr>
          <p:cNvPr name="TextBox 16" id="16"/>
          <p:cNvSpPr txBox="true"/>
          <p:nvPr/>
        </p:nvSpPr>
        <p:spPr>
          <a:xfrm rot="0">
            <a:off x="2146300" y="3187700"/>
            <a:ext cx="2997200" cy="596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400" b="false" i="false" u="none" strike="noStrike">
                <a:solidFill>
                  <a:srgbClr val="000000"/>
                </a:solidFill>
                <a:latin typeface="Pretendard Bold"/>
              </a:rPr>
              <a:t>- </a:t>
            </a:r>
            <a:r>
              <a:rPr lang="ko-KR" sz="3400" b="false" i="false" u="none" strike="noStrike">
                <a:solidFill>
                  <a:srgbClr val="000000"/>
                </a:solidFill>
                <a:ea typeface="Pretendard Bold"/>
              </a:rPr>
              <a:t>전처리</a:t>
            </a:r>
            <a:r>
              <a:rPr lang="en-US" sz="34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400" b="false" i="false" u="none" strike="noStrike">
                <a:solidFill>
                  <a:srgbClr val="000000"/>
                </a:solidFill>
                <a:ea typeface="Pretendard Bold"/>
              </a:rPr>
              <a:t>후</a:t>
            </a:r>
            <a:r>
              <a:rPr lang="en-US" sz="34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400" b="false" i="false" u="none" strike="noStrike">
                <a:solidFill>
                  <a:srgbClr val="000000"/>
                </a:solidFill>
                <a:ea typeface="Pretendard Bold"/>
              </a:rPr>
              <a:t>모델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1328400" y="8255000"/>
            <a:ext cx="5448300" cy="609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400" b="false" i="false" u="none" strike="noStrike">
                <a:solidFill>
                  <a:srgbClr val="000000"/>
                </a:solidFill>
                <a:ea typeface="Pretendard Bold"/>
              </a:rPr>
              <a:t>숫자들의</a:t>
            </a:r>
            <a:r>
              <a:rPr lang="en-US" sz="34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400" b="false" i="false" u="none" strike="noStrike">
                <a:solidFill>
                  <a:srgbClr val="000000"/>
                </a:solidFill>
                <a:ea typeface="Pretendard Bold"/>
              </a:rPr>
              <a:t>의미를</a:t>
            </a:r>
            <a:r>
              <a:rPr lang="en-US" sz="34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400" b="false" i="false" u="none" strike="noStrike">
                <a:solidFill>
                  <a:srgbClr val="000000"/>
                </a:solidFill>
                <a:ea typeface="Pretendard Bold"/>
              </a:rPr>
              <a:t>파악하지</a:t>
            </a:r>
            <a:r>
              <a:rPr lang="en-US" sz="34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400" b="false" i="false" u="none" strike="noStrike">
                <a:solidFill>
                  <a:srgbClr val="000000"/>
                </a:solidFill>
                <a:ea typeface="Pretendard Bold"/>
              </a:rPr>
              <a:t>못함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6845300" y="698500"/>
            <a:ext cx="45974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FFFFFF"/>
                </a:solidFill>
                <a:latin typeface="Pretendard Light"/>
              </a:rPr>
              <a:t>chAt&amp;me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8DE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5511800" cy="55118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69900" y="533400"/>
            <a:ext cx="17360900" cy="9537700"/>
          </a:xfrm>
          <a:prstGeom prst="rect">
            <a:avLst/>
          </a:prstGeom>
          <a:effectLst>
            <a:outerShdw dir="4020000" dist="366873" blurRad="1132696">
              <a:srgbClr val="000000">
                <a:alpha val="50000"/>
              </a:srgbClr>
            </a:outerShdw>
          </a:effectLst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5499100" y="660400"/>
            <a:ext cx="7289800" cy="4445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39800" y="774700"/>
            <a:ext cx="228600" cy="2286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308100" y="774700"/>
            <a:ext cx="228600" cy="2286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663700" y="774700"/>
            <a:ext cx="228600" cy="2286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7106900" y="736600"/>
            <a:ext cx="228600" cy="2794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3594100" y="3365500"/>
            <a:ext cx="11099800" cy="5626100"/>
          </a:xfrm>
          <a:prstGeom prst="rect">
            <a:avLst/>
          </a:prstGeom>
          <a:effectLst>
            <a:outerShdw dir="2700000" dist="303047" blurRad="315454">
              <a:srgbClr val="000000">
                <a:alpha val="50000"/>
              </a:srgbClr>
            </a:outerShdw>
          </a:effectLst>
        </p:spPr>
      </p:pic>
      <p:sp>
        <p:nvSpPr>
          <p:cNvPr name="TextBox 11" id="11"/>
          <p:cNvSpPr txBox="true"/>
          <p:nvPr/>
        </p:nvSpPr>
        <p:spPr>
          <a:xfrm rot="0">
            <a:off x="1320800" y="1968500"/>
            <a:ext cx="3695700" cy="800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4500" b="false" i="false" u="none" strike="noStrike">
                <a:solidFill>
                  <a:srgbClr val="C2C2C2"/>
                </a:solidFill>
                <a:latin typeface="Pretendard Medium"/>
              </a:rPr>
              <a:t>02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362200" y="2019300"/>
            <a:ext cx="7467600" cy="838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4700" b="false" i="false" u="none" strike="noStrike">
                <a:solidFill>
                  <a:srgbClr val="000000"/>
                </a:solidFill>
                <a:ea typeface="Pretendard Bold"/>
              </a:rPr>
              <a:t>진행</a:t>
            </a:r>
            <a:r>
              <a:rPr lang="en-US" sz="47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700" b="false" i="false" u="none" strike="noStrike">
                <a:solidFill>
                  <a:srgbClr val="000000"/>
                </a:solidFill>
                <a:ea typeface="Pretendard Bold"/>
              </a:rPr>
              <a:t>상황</a:t>
            </a:r>
            <a:r>
              <a:rPr lang="en-US" sz="4700" b="false" i="false" u="none" strike="noStrike">
                <a:solidFill>
                  <a:srgbClr val="000000"/>
                </a:solidFill>
                <a:latin typeface="Pretendard Bold"/>
              </a:rPr>
              <a:t> - OCR </a:t>
            </a:r>
            <a:r>
              <a:rPr lang="ko-KR" sz="4700" b="false" i="false" u="none" strike="noStrike">
                <a:solidFill>
                  <a:srgbClr val="000000"/>
                </a:solidFill>
                <a:ea typeface="Pretendard Bold"/>
              </a:rPr>
              <a:t>기술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845300" y="698500"/>
            <a:ext cx="45974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FFFFFF"/>
                </a:solidFill>
                <a:latin typeface="Pretendard Light"/>
              </a:rPr>
              <a:t>chAt&amp;me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8DE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5511800" cy="55118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57200" y="533400"/>
            <a:ext cx="17360900" cy="9537700"/>
          </a:xfrm>
          <a:prstGeom prst="rect">
            <a:avLst/>
          </a:prstGeom>
          <a:effectLst>
            <a:outerShdw dir="4020000" dist="366873" blurRad="1132696">
              <a:srgbClr val="000000">
                <a:alpha val="50000"/>
              </a:srgbClr>
            </a:outerShdw>
          </a:effectLst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5499100" y="660400"/>
            <a:ext cx="7289800" cy="4445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39800" y="774700"/>
            <a:ext cx="228600" cy="2286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308100" y="774700"/>
            <a:ext cx="228600" cy="2286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663700" y="774700"/>
            <a:ext cx="228600" cy="2286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7106900" y="736600"/>
            <a:ext cx="228600" cy="2794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3924300" y="3238500"/>
            <a:ext cx="10426700" cy="5918200"/>
          </a:xfrm>
          <a:prstGeom prst="rect">
            <a:avLst/>
          </a:prstGeom>
          <a:effectLst>
            <a:outerShdw dir="2700000" dist="318817" blurRad="349140">
              <a:srgbClr val="000000">
                <a:alpha val="50000"/>
              </a:srgbClr>
            </a:outerShdw>
          </a:effectLst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1214100" y="4965700"/>
            <a:ext cx="2590800" cy="876300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1320800" y="1968500"/>
            <a:ext cx="3695700" cy="800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4500" b="false" i="false" u="none" strike="noStrike">
                <a:solidFill>
                  <a:srgbClr val="C2C2C2"/>
                </a:solidFill>
                <a:latin typeface="Pretendard Medium"/>
              </a:rPr>
              <a:t>02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362200" y="2019300"/>
            <a:ext cx="7467600" cy="838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4700" b="false" i="false" u="none" strike="noStrike">
                <a:solidFill>
                  <a:srgbClr val="000000"/>
                </a:solidFill>
                <a:ea typeface="Pretendard Bold"/>
              </a:rPr>
              <a:t>진행</a:t>
            </a:r>
            <a:r>
              <a:rPr lang="en-US" sz="47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700" b="false" i="false" u="none" strike="noStrike">
                <a:solidFill>
                  <a:srgbClr val="000000"/>
                </a:solidFill>
                <a:ea typeface="Pretendard Bold"/>
              </a:rPr>
              <a:t>상황</a:t>
            </a:r>
            <a:r>
              <a:rPr lang="en-US" sz="4700" b="false" i="false" u="none" strike="noStrike">
                <a:solidFill>
                  <a:srgbClr val="000000"/>
                </a:solidFill>
                <a:latin typeface="Pretendard Bold"/>
              </a:rPr>
              <a:t> - OCR </a:t>
            </a:r>
            <a:r>
              <a:rPr lang="ko-KR" sz="4700" b="false" i="false" u="none" strike="noStrike">
                <a:solidFill>
                  <a:srgbClr val="000000"/>
                </a:solidFill>
                <a:ea typeface="Pretendard Bold"/>
              </a:rPr>
              <a:t>기술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845300" y="698500"/>
            <a:ext cx="45974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FFFFFF"/>
                </a:solidFill>
                <a:latin typeface="Pretendard Light"/>
              </a:rPr>
              <a:t>chAt&amp;me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terms:modified xsi:type="dcterms:W3CDTF">2011-08-01T06:04:30Z</dcterms:modified>
  <cp:revision>1</cp:revision>
</cp:coreProperties>
</file>